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98" r:id="rId3"/>
    <p:sldId id="30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288" r:id="rId25"/>
    <p:sldId id="300" r:id="rId26"/>
    <p:sldId id="301" r:id="rId27"/>
    <p:sldId id="314" r:id="rId28"/>
    <p:sldId id="316" r:id="rId29"/>
    <p:sldId id="313" r:id="rId30"/>
    <p:sldId id="315" r:id="rId31"/>
    <p:sldId id="310" r:id="rId32"/>
    <p:sldId id="267" r:id="rId33"/>
    <p:sldId id="269" r:id="rId34"/>
    <p:sldId id="271" r:id="rId35"/>
    <p:sldId id="299" r:id="rId36"/>
    <p:sldId id="294" r:id="rId37"/>
    <p:sldId id="257" r:id="rId38"/>
    <p:sldId id="295" r:id="rId39"/>
    <p:sldId id="272" r:id="rId40"/>
    <p:sldId id="273" r:id="rId41"/>
    <p:sldId id="296" r:id="rId42"/>
    <p:sldId id="297" r:id="rId43"/>
    <p:sldId id="276" r:id="rId44"/>
    <p:sldId id="305" r:id="rId45"/>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60" userDrawn="1">
          <p15:clr>
            <a:srgbClr val="A4A3A4"/>
          </p15:clr>
        </p15:guide>
        <p15:guide id="3" pos="1176" userDrawn="1">
          <p15:clr>
            <a:srgbClr val="A4A3A4"/>
          </p15:clr>
        </p15:guide>
        <p15:guide id="4" pos="1704" userDrawn="1">
          <p15:clr>
            <a:srgbClr val="A4A3A4"/>
          </p15:clr>
        </p15:guide>
        <p15:guide id="5" orient="horz" pos="4872" userDrawn="1">
          <p15:clr>
            <a:srgbClr val="A4A3A4"/>
          </p15:clr>
        </p15:guide>
        <p15:guide id="6" orient="horz" pos="3864" userDrawn="1">
          <p15:clr>
            <a:srgbClr val="A4A3A4"/>
          </p15:clr>
        </p15:guide>
        <p15:guide id="7" orient="horz" pos="4896" userDrawn="1">
          <p15:clr>
            <a:srgbClr val="A4A3A4"/>
          </p15:clr>
        </p15:guide>
        <p15:guide id="8" orient="horz" pos="3000" userDrawn="1">
          <p15:clr>
            <a:srgbClr val="A4A3A4"/>
          </p15:clr>
        </p15:guide>
        <p15:guide id="9" orient="horz" userDrawn="1">
          <p15:clr>
            <a:srgbClr val="A4A3A4"/>
          </p15:clr>
        </p15:guide>
        <p15:guide id="10" orient="horz" pos="1320" userDrawn="1">
          <p15:clr>
            <a:srgbClr val="A4A3A4"/>
          </p15:clr>
        </p15:guide>
        <p15:guide id="11" pos="1368" userDrawn="1">
          <p15:clr>
            <a:srgbClr val="A4A3A4"/>
          </p15:clr>
        </p15:guide>
        <p15:guide id="12" pos="3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D"/>
    <a:srgbClr val="FF0F00"/>
    <a:srgbClr val="FF1013"/>
    <a:srgbClr val="4E77B6"/>
    <a:srgbClr val="4277BB"/>
    <a:srgbClr val="725097"/>
    <a:srgbClr val="196970"/>
    <a:srgbClr val="DDDDDD"/>
    <a:srgbClr val="8BC831"/>
    <a:srgbClr val="ECC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845"/>
  </p:normalViewPr>
  <p:slideViewPr>
    <p:cSldViewPr snapToGrid="0">
      <p:cViewPr varScale="1">
        <p:scale>
          <a:sx n="83" d="100"/>
          <a:sy n="83" d="100"/>
        </p:scale>
        <p:origin x="2168" y="200"/>
      </p:cViewPr>
      <p:guideLst>
        <p:guide orient="horz" pos="2112"/>
        <p:guide pos="4560"/>
        <p:guide pos="1176"/>
        <p:guide pos="1704"/>
        <p:guide orient="horz" pos="4872"/>
        <p:guide orient="horz" pos="3864"/>
        <p:guide orient="horz" pos="4896"/>
        <p:guide orient="horz" pos="3000"/>
        <p:guide orient="horz"/>
        <p:guide orient="horz" pos="1320"/>
        <p:guide pos="1368"/>
        <p:guide pos="35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39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62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96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81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a:latin typeface="Helvetica"/>
                <a:ea typeface="Helvetica"/>
                <a:cs typeface="Helvetica"/>
                <a:sym typeface="Helvetica"/>
              </a:rPr>
              <a:t>IBM Cloud </a:t>
            </a:r>
            <a:r>
              <a:rPr sz="1000" b="1">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a:latin typeface="HelvNeue Roman for IBM"/>
                <a:ea typeface="HelvNeue Roman for IBM"/>
                <a:cs typeface="HelvNeue Roman for IBM"/>
                <a:sym typeface="HelvNeue Roman for IBM"/>
              </a:rPr>
              <a:t>© </a:t>
            </a:r>
            <a:r>
              <a:rPr sz="60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s>
</file>

<file path=ppt/slides/_rels/slide12.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tiff"/></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emf"/><Relationship Id="rId7"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83.emf"/></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emf"/><Relationship Id="rId3" Type="http://schemas.openxmlformats.org/officeDocument/2006/relationships/image" Target="../media/image41.png"/><Relationship Id="rId7" Type="http://schemas.openxmlformats.org/officeDocument/2006/relationships/image" Target="../media/image87.png"/><Relationship Id="rId12" Type="http://schemas.openxmlformats.org/officeDocument/2006/relationships/image" Target="../media/image92.emf"/><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1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emf"/><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png"/><Relationship Id="rId9" Type="http://schemas.openxmlformats.org/officeDocument/2006/relationships/image" Target="../media/image1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emf"/><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emf"/><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6.png"/><Relationship Id="rId11" Type="http://schemas.openxmlformats.org/officeDocument/2006/relationships/image" Target="../media/image151.emf"/><Relationship Id="rId5" Type="http://schemas.openxmlformats.org/officeDocument/2006/relationships/image" Target="../media/image145.png"/><Relationship Id="rId10" Type="http://schemas.openxmlformats.org/officeDocument/2006/relationships/image" Target="../media/image150.emf"/><Relationship Id="rId4" Type="http://schemas.openxmlformats.org/officeDocument/2006/relationships/image" Target="../media/image144.png"/><Relationship Id="rId9" Type="http://schemas.openxmlformats.org/officeDocument/2006/relationships/image" Target="../media/image149.emf"/></Relationships>
</file>

<file path=ppt/slides/_rels/slide2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emf"/><Relationship Id="rId7" Type="http://schemas.openxmlformats.org/officeDocument/2006/relationships/image" Target="../media/image15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 Id="rId9" Type="http://schemas.openxmlformats.org/officeDocument/2006/relationships/image" Target="../media/image160.emf"/></Relationships>
</file>

<file path=ppt/slides/_rels/slide2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2.emf"/></Relationships>
</file>

<file path=ppt/slides/_rels/slide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65.emf"/><Relationship Id="rId7" Type="http://schemas.openxmlformats.org/officeDocument/2006/relationships/image" Target="../media/image66.png"/><Relationship Id="rId2" Type="http://schemas.openxmlformats.org/officeDocument/2006/relationships/image" Target="../media/image164.tiff"/><Relationship Id="rId1" Type="http://schemas.openxmlformats.org/officeDocument/2006/relationships/slideLayout" Target="../slideLayouts/slideLayout14.xml"/><Relationship Id="rId6" Type="http://schemas.openxmlformats.org/officeDocument/2006/relationships/image" Target="../media/image168.emf"/><Relationship Id="rId11" Type="http://schemas.openxmlformats.org/officeDocument/2006/relationships/image" Target="../media/image171.png"/><Relationship Id="rId5" Type="http://schemas.openxmlformats.org/officeDocument/2006/relationships/image" Target="../media/image167.emf"/><Relationship Id="rId10" Type="http://schemas.openxmlformats.org/officeDocument/2006/relationships/image" Target="../media/image170.png"/><Relationship Id="rId4" Type="http://schemas.openxmlformats.org/officeDocument/2006/relationships/image" Target="../media/image166.emf"/><Relationship Id="rId9" Type="http://schemas.openxmlformats.org/officeDocument/2006/relationships/image" Target="../media/image169.tif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5.emf"/><Relationship Id="rId2" Type="http://schemas.openxmlformats.org/officeDocument/2006/relationships/image" Target="../media/image69.tiff"/><Relationship Id="rId1" Type="http://schemas.openxmlformats.org/officeDocument/2006/relationships/slideLayout" Target="../slideLayouts/slideLayout14.xml"/><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s>
</file>

<file path=ppt/slides/_rels/slide29.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5.tiff"/><Relationship Id="rId7" Type="http://schemas.openxmlformats.org/officeDocument/2006/relationships/image" Target="../media/image176.emf"/><Relationship Id="rId2" Type="http://schemas.openxmlformats.org/officeDocument/2006/relationships/image" Target="../media/image167.emf"/><Relationship Id="rId1" Type="http://schemas.openxmlformats.org/officeDocument/2006/relationships/slideLayout" Target="../slideLayouts/slideLayout14.xml"/><Relationship Id="rId6" Type="http://schemas.openxmlformats.org/officeDocument/2006/relationships/image" Target="../media/image166.emf"/><Relationship Id="rId11" Type="http://schemas.openxmlformats.org/officeDocument/2006/relationships/image" Target="../media/image171.png"/><Relationship Id="rId5" Type="http://schemas.openxmlformats.org/officeDocument/2006/relationships/image" Target="../media/image165.emf"/><Relationship Id="rId10" Type="http://schemas.openxmlformats.org/officeDocument/2006/relationships/image" Target="../media/image170.png"/><Relationship Id="rId4" Type="http://schemas.openxmlformats.org/officeDocument/2006/relationships/image" Target="../media/image168.emf"/><Relationship Id="rId9" Type="http://schemas.openxmlformats.org/officeDocument/2006/relationships/image" Target="../media/image17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4.emf"/><Relationship Id="rId7" Type="http://schemas.openxmlformats.org/officeDocument/2006/relationships/image" Target="../media/image182.tiff"/><Relationship Id="rId2" Type="http://schemas.openxmlformats.org/officeDocument/2006/relationships/image" Target="../media/image179.emf"/><Relationship Id="rId1" Type="http://schemas.openxmlformats.org/officeDocument/2006/relationships/slideLayout" Target="../slideLayouts/slideLayout14.xml"/><Relationship Id="rId6" Type="http://schemas.openxmlformats.org/officeDocument/2006/relationships/image" Target="../media/image181.tiff"/><Relationship Id="rId5" Type="http://schemas.openxmlformats.org/officeDocument/2006/relationships/image" Target="../media/image180.tiff"/><Relationship Id="rId4" Type="http://schemas.openxmlformats.org/officeDocument/2006/relationships/image" Target="../media/image173.emf"/></Relationships>
</file>

<file path=ppt/slides/_rels/slide31.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png"/><Relationship Id="rId1" Type="http://schemas.openxmlformats.org/officeDocument/2006/relationships/slideLayout" Target="../slideLayouts/slideLayout14.xml"/><Relationship Id="rId4" Type="http://schemas.openxmlformats.org/officeDocument/2006/relationships/image" Target="../media/image18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3.emf"/><Relationship Id="rId3" Type="http://schemas.openxmlformats.org/officeDocument/2006/relationships/image" Target="../media/image189.png"/><Relationship Id="rId21" Type="http://schemas.openxmlformats.org/officeDocument/2006/relationships/image" Target="../media/image205.emf"/><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2.emf"/><Relationship Id="rId2" Type="http://schemas.openxmlformats.org/officeDocument/2006/relationships/image" Target="../media/image188.png"/><Relationship Id="rId16" Type="http://schemas.openxmlformats.org/officeDocument/2006/relationships/image" Target="../media/image177.emf"/><Relationship Id="rId20" Type="http://schemas.openxmlformats.org/officeDocument/2006/relationships/image" Target="../media/image204.emf"/><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176.emf"/><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5.xml.rels><?xml version="1.0" encoding="UTF-8" standalone="yes"?>
<Relationships xmlns="http://schemas.openxmlformats.org/package/2006/relationships"><Relationship Id="rId8" Type="http://schemas.openxmlformats.org/officeDocument/2006/relationships/image" Target="../media/image211.tiff"/><Relationship Id="rId13" Type="http://schemas.openxmlformats.org/officeDocument/2006/relationships/image" Target="../media/image215.emf"/><Relationship Id="rId18" Type="http://schemas.openxmlformats.org/officeDocument/2006/relationships/image" Target="../media/image220.emf"/><Relationship Id="rId3" Type="http://schemas.openxmlformats.org/officeDocument/2006/relationships/image" Target="../media/image180.tiff"/><Relationship Id="rId7" Type="http://schemas.openxmlformats.org/officeDocument/2006/relationships/image" Target="../media/image210.emf"/><Relationship Id="rId12" Type="http://schemas.openxmlformats.org/officeDocument/2006/relationships/image" Target="../media/image214.emf"/><Relationship Id="rId17" Type="http://schemas.openxmlformats.org/officeDocument/2006/relationships/image" Target="../media/image219.emf"/><Relationship Id="rId2" Type="http://schemas.openxmlformats.org/officeDocument/2006/relationships/image" Target="../media/image206.emf"/><Relationship Id="rId16" Type="http://schemas.openxmlformats.org/officeDocument/2006/relationships/image" Target="../media/image218.emf"/><Relationship Id="rId1" Type="http://schemas.openxmlformats.org/officeDocument/2006/relationships/slideLayout" Target="../slideLayouts/slideLayout14.xml"/><Relationship Id="rId6" Type="http://schemas.openxmlformats.org/officeDocument/2006/relationships/image" Target="../media/image209.emf"/><Relationship Id="rId11" Type="http://schemas.openxmlformats.org/officeDocument/2006/relationships/image" Target="../media/image179.emf"/><Relationship Id="rId5" Type="http://schemas.openxmlformats.org/officeDocument/2006/relationships/image" Target="../media/image208.emf"/><Relationship Id="rId15" Type="http://schemas.openxmlformats.org/officeDocument/2006/relationships/image" Target="../media/image217.emf"/><Relationship Id="rId10" Type="http://schemas.openxmlformats.org/officeDocument/2006/relationships/image" Target="../media/image213.emf"/><Relationship Id="rId4" Type="http://schemas.openxmlformats.org/officeDocument/2006/relationships/image" Target="../media/image207.emf"/><Relationship Id="rId9" Type="http://schemas.openxmlformats.org/officeDocument/2006/relationships/image" Target="../media/image212.tiff"/><Relationship Id="rId14" Type="http://schemas.openxmlformats.org/officeDocument/2006/relationships/image" Target="../media/image21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32.em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6.png"/><Relationship Id="rId9"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28</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25)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24</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err="1">
                <a:solidFill>
                  <a:srgbClr val="000000"/>
                </a:solidFill>
                <a:latin typeface="Helvetica" charset="0"/>
                <a:ea typeface="Helvetica" charset="0"/>
                <a:cs typeface="Helvetica" charset="0"/>
                <a:hlinkClick r:id="rId3"/>
              </a:rPr>
              <a:t>developer.ibm.com</a:t>
            </a:r>
            <a:r>
              <a:rPr lang="en-US" sz="1400" dirty="0">
                <a:solidFill>
                  <a:srgbClr val="000000"/>
                </a:solidFill>
                <a:latin typeface="Helvetica" charset="0"/>
                <a:ea typeface="Helvetica" charset="0"/>
                <a:cs typeface="Helvetica" charset="0"/>
                <a:hlinkClick r:id="rId3"/>
              </a:rPr>
              <a:t>/architecture/</a:t>
            </a:r>
            <a:r>
              <a:rPr lang="en-US" sz="1400" dirty="0" err="1">
                <a:solidFill>
                  <a:srgbClr val="000000"/>
                </a:solidFill>
                <a:latin typeface="Helvetica" charset="0"/>
                <a:ea typeface="Helvetica" charset="0"/>
                <a:cs typeface="Helvetica" charset="0"/>
                <a:hlinkClick r:id="rId3"/>
              </a:rPr>
              <a:t>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6635325" y="1953382"/>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extLst/>
              </a:blip>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SERVICE DISCOVERY</a:t>
                </a:r>
              </a:p>
            </p:txBody>
          </p:sp>
        </p:grpSp>
      </p:grpSp>
      <p:grpSp>
        <p:nvGrpSpPr>
          <p:cNvPr id="251" name="Group 251"/>
          <p:cNvGrpSpPr/>
          <p:nvPr/>
        </p:nvGrpSpPr>
        <p:grpSpPr>
          <a:xfrm>
            <a:off x="3619464" y="6043831"/>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extLst/>
              </a:blip>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INTERSERVICE</a:t>
                </a:r>
              </a:p>
              <a:p>
                <a:pPr lvl="0">
                  <a:defRPr sz="1800"/>
                </a:pPr>
                <a:r>
                  <a:rPr sz="800" b="1">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3747069" y="4704611"/>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extLst/>
              </a:blip>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VPN</a:t>
                </a:r>
              </a:p>
            </p:txBody>
          </p:sp>
        </p:grpSp>
      </p:grpSp>
      <p:grpSp>
        <p:nvGrpSpPr>
          <p:cNvPr id="261" name="Group 261"/>
          <p:cNvGrpSpPr/>
          <p:nvPr/>
        </p:nvGrpSpPr>
        <p:grpSpPr>
          <a:xfrm>
            <a:off x="3674804" y="3303935"/>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extLst/>
              </a:blip>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266" name="Group 266"/>
          <p:cNvGrpSpPr/>
          <p:nvPr/>
        </p:nvGrpSpPr>
        <p:grpSpPr>
          <a:xfrm>
            <a:off x="3529547" y="1959774"/>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extLst/>
              </a:blip>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PROVIDER</a:t>
                </a:r>
              </a:p>
              <a:p>
                <a:pPr lvl="0">
                  <a:defRPr sz="1800"/>
                </a:pPr>
                <a:r>
                  <a:rPr sz="800" b="1">
                    <a:solidFill>
                      <a:srgbClr val="4277BB"/>
                    </a:solidFill>
                    <a:latin typeface="Helvetica"/>
                    <a:ea typeface="Helvetica"/>
                    <a:cs typeface="Helvetica"/>
                    <a:sym typeface="Helvetica"/>
                  </a:rPr>
                  <a:t>NETWORK</a:t>
                </a:r>
              </a:p>
            </p:txBody>
          </p:sp>
        </p:grpSp>
      </p:grpSp>
      <p:grpSp>
        <p:nvGrpSpPr>
          <p:cNvPr id="271" name="Group 271"/>
          <p:cNvGrpSpPr/>
          <p:nvPr/>
        </p:nvGrpSpPr>
        <p:grpSpPr>
          <a:xfrm>
            <a:off x="289845" y="6043831"/>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extLst/>
              </a:blip>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LOAD BALANCER</a:t>
                </a:r>
              </a:p>
            </p:txBody>
          </p:sp>
        </p:grpSp>
      </p:grpSp>
      <p:grpSp>
        <p:nvGrpSpPr>
          <p:cNvPr id="276" name="Group 276"/>
          <p:cNvGrpSpPr/>
          <p:nvPr/>
        </p:nvGrpSpPr>
        <p:grpSpPr>
          <a:xfrm>
            <a:off x="394759" y="4656919"/>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extLst/>
              </a:blip>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BACKEND</a:t>
                </a:r>
              </a:p>
            </p:txBody>
          </p:sp>
        </p:grpSp>
      </p:grpSp>
      <p:grpSp>
        <p:nvGrpSpPr>
          <p:cNvPr id="281" name="Group 281"/>
          <p:cNvGrpSpPr/>
          <p:nvPr/>
        </p:nvGrpSpPr>
        <p:grpSpPr>
          <a:xfrm>
            <a:off x="168838" y="3324587"/>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extLst/>
              </a:blip>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289845" y="1947074"/>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extLst/>
              </a:blip>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29893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Services needed to allow data to flow safely from the Internet.</a:t>
            </a:r>
          </a:p>
        </p:txBody>
      </p:sp>
      <p:sp>
        <p:nvSpPr>
          <p:cNvPr id="291" name="Shape 291"/>
          <p:cNvSpPr/>
          <p:nvPr/>
        </p:nvSpPr>
        <p:spPr>
          <a:xfrm>
            <a:off x="1298938" y="3192414"/>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298938" y="4617440"/>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298938" y="6052405"/>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 load and availability across multiple microservices instances.</a:t>
            </a:r>
          </a:p>
        </p:txBody>
      </p:sp>
      <p:sp>
        <p:nvSpPr>
          <p:cNvPr id="294" name="Shape 294"/>
          <p:cNvSpPr/>
          <p:nvPr/>
        </p:nvSpPr>
        <p:spPr>
          <a:xfrm>
            <a:off x="4736462" y="3291235"/>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295" name="Shape 295"/>
          <p:cNvSpPr/>
          <p:nvPr/>
        </p:nvSpPr>
        <p:spPr>
          <a:xfrm>
            <a:off x="4736462" y="466032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Network constructed by public wires to connect to a private network, such as a company’s internal network.</a:t>
            </a:r>
          </a:p>
        </p:txBody>
      </p:sp>
      <p:sp>
        <p:nvSpPr>
          <p:cNvPr id="296" name="Shape 296"/>
          <p:cNvSpPr/>
          <p:nvPr/>
        </p:nvSpPr>
        <p:spPr>
          <a:xfrm>
            <a:off x="4736462" y="6108745"/>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Synchronous and asynchronous (message bus) communication among microservices.</a:t>
            </a:r>
          </a:p>
        </p:txBody>
      </p:sp>
      <p:sp>
        <p:nvSpPr>
          <p:cNvPr id="297" name="Shape 297"/>
          <p:cNvSpPr/>
          <p:nvPr/>
        </p:nvSpPr>
        <p:spPr>
          <a:xfrm>
            <a:off x="7837268" y="2021387"/>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Enables lookup of available microservices.</a:t>
            </a:r>
          </a:p>
        </p:txBody>
      </p:sp>
      <p:sp>
        <p:nvSpPr>
          <p:cNvPr id="302" name="Shape 302"/>
          <p:cNvSpPr/>
          <p:nvPr/>
        </p:nvSpPr>
        <p:spPr>
          <a:xfrm>
            <a:off x="4736462" y="2097587"/>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Wireless service provider, carrier or cellular company. Provider of wireless communications.</a:t>
            </a:r>
          </a:p>
        </p:txBody>
      </p:sp>
      <p:grpSp>
        <p:nvGrpSpPr>
          <p:cNvPr id="2" name="Group 1"/>
          <p:cNvGrpSpPr/>
          <p:nvPr/>
        </p:nvGrpSpPr>
        <p:grpSpPr>
          <a:xfrm>
            <a:off x="6747507" y="3177598"/>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7859617" y="3165242"/>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6751275" y="4556014"/>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7859617" y="464548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6728298" y="5985840"/>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7859617" y="59496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4" name="Shape 299"/>
              <p:cNvSpPr/>
              <p:nvPr/>
            </p:nvSpPr>
            <p:spPr>
              <a:xfrm>
                <a:off x="93126" y="707231"/>
                <a:ext cx="5209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554841"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550162" y="50238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577870" y="6396393"/>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820840"/>
            <a:chOff x="4081225" y="2063706"/>
            <a:chExt cx="707233" cy="820840"/>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820840"/>
              <a:chOff x="1694" y="9504"/>
              <a:chExt cx="707232" cy="820838"/>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299">
                <a:extLst>
                  <a:ext uri="{FF2B5EF4-FFF2-40B4-BE49-F238E27FC236}">
                    <a16:creationId xmlns:a16="http://schemas.microsoft.com/office/drawing/2014/main" id="{5A116B50-B497-0643-9281-4C07E073E21E}"/>
                  </a:ext>
                </a:extLst>
              </p:cNvPr>
              <p:cNvSpPr/>
              <p:nvPr/>
            </p:nvSpPr>
            <p:spPr>
              <a:xfrm>
                <a:off x="39429" y="707231"/>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5" name="Shape 299">
                <a:extLst>
                  <a:ext uri="{FF2B5EF4-FFF2-40B4-BE49-F238E27FC236}">
                    <a16:creationId xmlns:a16="http://schemas.microsoft.com/office/drawing/2014/main" id="{24B76A9A-6D58-0D40-A345-011B2D6CEEB3}"/>
                  </a:ext>
                </a:extLst>
              </p:cNvPr>
              <p:cNvSpPr/>
              <p:nvPr/>
            </p:nvSpPr>
            <p:spPr>
              <a:xfrm>
                <a:off x="89119" y="707231"/>
                <a:ext cx="52899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sp>
        <p:nvSpPr>
          <p:cNvPr id="47" name="Shape 358">
            <a:extLst>
              <a:ext uri="{FF2B5EF4-FFF2-40B4-BE49-F238E27FC236}">
                <a16:creationId xmlns:a16="http://schemas.microsoft.com/office/drawing/2014/main" id="{324F6C98-8D09-C846-85BF-A80ACE1033AF}"/>
              </a:ext>
            </a:extLst>
          </p:cNvPr>
          <p:cNvSpPr/>
          <p:nvPr/>
        </p:nvSpPr>
        <p:spPr>
          <a:xfrm>
            <a:off x="5048693" y="3545322"/>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13" name="Group 12">
            <a:extLst>
              <a:ext uri="{FF2B5EF4-FFF2-40B4-BE49-F238E27FC236}">
                <a16:creationId xmlns:a16="http://schemas.microsoft.com/office/drawing/2014/main" id="{238BD1E9-5C20-FD49-BFAA-4D5253DEE43A}"/>
              </a:ext>
            </a:extLst>
          </p:cNvPr>
          <p:cNvGrpSpPr/>
          <p:nvPr/>
        </p:nvGrpSpPr>
        <p:grpSpPr>
          <a:xfrm>
            <a:off x="3923398" y="3358116"/>
            <a:ext cx="1019510" cy="943949"/>
            <a:chOff x="3923398" y="3358116"/>
            <a:chExt cx="1019510"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23398" y="3358116"/>
              <a:ext cx="1019510" cy="943949"/>
              <a:chOff x="-156133" y="9504"/>
              <a:chExt cx="1019509"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299">
                <a:extLst>
                  <a:ext uri="{FF2B5EF4-FFF2-40B4-BE49-F238E27FC236}">
                    <a16:creationId xmlns:a16="http://schemas.microsoft.com/office/drawing/2014/main" id="{101C1974-DD14-2C40-9913-4808DD6BDDAA}"/>
                  </a:ext>
                </a:extLst>
              </p:cNvPr>
              <p:cNvSpPr/>
              <p:nvPr/>
            </p:nvSpPr>
            <p:spPr>
              <a:xfrm>
                <a:off x="-156133" y="707231"/>
                <a:ext cx="101950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&amp; PARTNER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3636" y="2091183"/>
            <a:ext cx="746999" cy="953454"/>
            <a:chOff x="583636" y="2091183"/>
            <a:chExt cx="746999" cy="953454"/>
          </a:xfrm>
        </p:grpSpPr>
        <p:grpSp>
          <p:nvGrpSpPr>
            <p:cNvPr id="2" name="Group 1"/>
            <p:cNvGrpSpPr/>
            <p:nvPr/>
          </p:nvGrpSpPr>
          <p:grpSpPr>
            <a:xfrm>
              <a:off x="583636" y="2091183"/>
              <a:ext cx="746999" cy="953454"/>
              <a:chOff x="369887" y="1925488"/>
              <a:chExt cx="746999"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369887" y="2632721"/>
                <a:ext cx="7469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5048693" y="459787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 name="Shape 299">
                <a:extLst>
                  <a:ext uri="{FF2B5EF4-FFF2-40B4-BE49-F238E27FC236}">
                    <a16:creationId xmlns:a16="http://schemas.microsoft.com/office/drawing/2014/main" id="{F4E34BEA-8E8B-F146-BE3E-63CA818EA65B}"/>
                  </a:ext>
                </a:extLst>
              </p:cNvPr>
              <p:cNvSpPr/>
              <p:nvPr/>
            </p:nvSpPr>
            <p:spPr>
              <a:xfrm>
                <a:off x="3371" y="707231"/>
                <a:ext cx="70051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5048693" y="633182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299">
              <a:extLst>
                <a:ext uri="{FF2B5EF4-FFF2-40B4-BE49-F238E27FC236}">
                  <a16:creationId xmlns:a16="http://schemas.microsoft.com/office/drawing/2014/main" id="{3DB40003-1454-FA4D-95C6-5F96335A417B}"/>
                </a:ext>
              </a:extLst>
            </p:cNvPr>
            <p:cNvSpPr/>
            <p:nvPr/>
          </p:nvSpPr>
          <p:spPr>
            <a:xfrm>
              <a:off x="82723" y="707231"/>
              <a:ext cx="5418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COMPUTE </a:t>
              </a:r>
            </a:p>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 name="Shape 299"/>
              <p:cNvSpPr/>
              <p:nvPr/>
            </p:nvSpPr>
            <p:spPr>
              <a:xfrm>
                <a:off x="182092" y="707231"/>
                <a:ext cx="34304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182186"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sp>
        <p:nvSpPr>
          <p:cNvPr id="83" name="Shape 358">
            <a:extLst>
              <a:ext uri="{FF2B5EF4-FFF2-40B4-BE49-F238E27FC236}">
                <a16:creationId xmlns:a16="http://schemas.microsoft.com/office/drawing/2014/main" id="{B4CF9E39-B9A5-E649-81EC-72E771656BCC}"/>
              </a:ext>
            </a:extLst>
          </p:cNvPr>
          <p:cNvSpPr/>
          <p:nvPr/>
        </p:nvSpPr>
        <p:spPr>
          <a:xfrm>
            <a:off x="8182186" y="3566756"/>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182185" y="4698543"/>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182184" y="617532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1" name="Shape 299">
                <a:extLst>
                  <a:ext uri="{FF2B5EF4-FFF2-40B4-BE49-F238E27FC236}">
                    <a16:creationId xmlns:a16="http://schemas.microsoft.com/office/drawing/2014/main" id="{BB886D29-3EE7-0C44-9951-0AC34DA272F2}"/>
                  </a:ext>
                </a:extLst>
              </p:cNvPr>
              <p:cNvSpPr/>
              <p:nvPr/>
            </p:nvSpPr>
            <p:spPr>
              <a:xfrm>
                <a:off x="10583" y="707231"/>
                <a:ext cx="686084"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EXISTING</a:t>
                </a:r>
              </a:p>
              <a:p>
                <a:pPr lvl="0">
                  <a:defRPr sz="1800" b="0">
                    <a:solidFill>
                      <a:srgbClr val="000000"/>
                    </a:solidFill>
                  </a:defRPr>
                </a:pPr>
                <a:r>
                  <a:rPr lang="en-US" sz="800" b="1" dirty="0">
                    <a:solidFill>
                      <a:srgbClr val="4277BB"/>
                    </a:solidFill>
                  </a:rPr>
                  <a:t> ENTERPRISE</a:t>
                </a:r>
              </a:p>
              <a:p>
                <a:pPr lvl="0">
                  <a:defRPr sz="1800" b="0">
                    <a:solidFill>
                      <a:srgbClr val="000000"/>
                    </a:solidFill>
                  </a:defRPr>
                </a:pPr>
                <a:r>
                  <a:rPr lang="en-US" sz="800" b="1" dirty="0">
                    <a:solidFill>
                      <a:srgbClr val="4277BB"/>
                    </a:solidFill>
                  </a:rPr>
                  <a:t> SYSTEMS</a:t>
                </a:r>
                <a:endParaRPr sz="800" b="1" dirty="0">
                  <a:solidFill>
                    <a:srgbClr val="4277BB"/>
                  </a:solidFill>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545933" y="210270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530"/>
              <p:cNvSpPr/>
              <p:nvPr/>
            </p:nvSpPr>
            <p:spPr>
              <a:xfrm>
                <a:off x="424391" y="2632721"/>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CATALOG</a:t>
                </a:r>
                <a:endParaRPr sz="800" b="1" dirty="0">
                  <a:solidFill>
                    <a:srgbClr val="4277BB"/>
                  </a:solidFill>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837700" y="2114231"/>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3817702" y="2102707"/>
            <a:ext cx="862416" cy="953454"/>
            <a:chOff x="525935" y="3376285"/>
            <a:chExt cx="862416"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25935" y="3376285"/>
              <a:ext cx="862416" cy="953454"/>
              <a:chOff x="312186" y="1925488"/>
              <a:chExt cx="862416"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9" name="Shape 530">
                <a:extLst>
                  <a:ext uri="{FF2B5EF4-FFF2-40B4-BE49-F238E27FC236}">
                    <a16:creationId xmlns:a16="http://schemas.microsoft.com/office/drawing/2014/main" id="{F336E0A6-BF73-A144-9471-4AF1C8766579}"/>
                  </a:ext>
                </a:extLst>
              </p:cNvPr>
              <p:cNvSpPr/>
              <p:nvPr/>
            </p:nvSpPr>
            <p:spPr>
              <a:xfrm>
                <a:off x="312186" y="2632721"/>
                <a:ext cx="8624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a:p>
                <a:pPr lvl="0">
                  <a:defRPr sz="1800" b="0">
                    <a:solidFill>
                      <a:srgbClr val="000000"/>
                    </a:solidFill>
                  </a:defRPr>
                </a:pPr>
                <a:r>
                  <a:rPr lang="en-US" sz="800" b="1" dirty="0">
                    <a:solidFill>
                      <a:srgbClr val="4277BB"/>
                    </a:solidFill>
                  </a:rPr>
                  <a:t> MESH</a:t>
                </a:r>
                <a:endParaRPr sz="800" b="1" dirty="0">
                  <a:solidFill>
                    <a:srgbClr val="4277BB"/>
                  </a:solidFill>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9" name="Group 18">
            <a:extLst>
              <a:ext uri="{FF2B5EF4-FFF2-40B4-BE49-F238E27FC236}">
                <a16:creationId xmlns:a16="http://schemas.microsoft.com/office/drawing/2014/main" id="{86FEBBFC-D654-8144-9807-5CEFC889A15B}"/>
              </a:ext>
            </a:extLst>
          </p:cNvPr>
          <p:cNvGrpSpPr/>
          <p:nvPr/>
        </p:nvGrpSpPr>
        <p:grpSpPr>
          <a:xfrm>
            <a:off x="543448" y="3352800"/>
            <a:ext cx="751660" cy="692612"/>
            <a:chOff x="9079753" y="2125749"/>
            <a:chExt cx="751660" cy="692612"/>
          </a:xfrm>
        </p:grpSpPr>
        <p:sp>
          <p:nvSpPr>
            <p:cNvPr id="21" name="Shape 252">
              <a:extLst>
                <a:ext uri="{FF2B5EF4-FFF2-40B4-BE49-F238E27FC236}">
                  <a16:creationId xmlns:a16="http://schemas.microsoft.com/office/drawing/2014/main" id="{60F4A3B5-4018-1946-8759-67D576D31F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3" name="Picture 22">
              <a:extLst>
                <a:ext uri="{FF2B5EF4-FFF2-40B4-BE49-F238E27FC236}">
                  <a16:creationId xmlns:a16="http://schemas.microsoft.com/office/drawing/2014/main" id="{EE8993ED-9668-EE4A-BC13-44E3D9D88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5" name="Group 24">
            <a:extLst>
              <a:ext uri="{FF2B5EF4-FFF2-40B4-BE49-F238E27FC236}">
                <a16:creationId xmlns:a16="http://schemas.microsoft.com/office/drawing/2014/main" id="{A885FCF6-1185-F541-A370-1AECDC8B5272}"/>
              </a:ext>
            </a:extLst>
          </p:cNvPr>
          <p:cNvGrpSpPr/>
          <p:nvPr/>
        </p:nvGrpSpPr>
        <p:grpSpPr>
          <a:xfrm>
            <a:off x="3900749" y="3363486"/>
            <a:ext cx="751660" cy="692612"/>
            <a:chOff x="8544326" y="2171039"/>
            <a:chExt cx="751660" cy="692612"/>
          </a:xfrm>
        </p:grpSpPr>
        <p:sp>
          <p:nvSpPr>
            <p:cNvPr id="26" name="Shape 252">
              <a:extLst>
                <a:ext uri="{FF2B5EF4-FFF2-40B4-BE49-F238E27FC236}">
                  <a16:creationId xmlns:a16="http://schemas.microsoft.com/office/drawing/2014/main" id="{29CDE695-C868-514D-826F-4E2CB2A1FBFC}"/>
                </a:ext>
              </a:extLst>
            </p:cNvPr>
            <p:cNvSpPr/>
            <p:nvPr/>
          </p:nvSpPr>
          <p:spPr>
            <a:xfrm>
              <a:off x="8544326" y="217103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8" name="Picture 27">
              <a:extLst>
                <a:ext uri="{FF2B5EF4-FFF2-40B4-BE49-F238E27FC236}">
                  <a16:creationId xmlns:a16="http://schemas.microsoft.com/office/drawing/2014/main" id="{977BE802-CEB0-4A48-8EC6-CBB65C6B44F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37229" y="2223893"/>
              <a:ext cx="562915" cy="562915"/>
            </a:xfrm>
            <a:prstGeom prst="rect">
              <a:avLst/>
            </a:prstGeom>
          </p:spPr>
        </p:pic>
      </p:grpSp>
      <p:sp>
        <p:nvSpPr>
          <p:cNvPr id="37" name="Shape 254">
            <a:extLst>
              <a:ext uri="{FF2B5EF4-FFF2-40B4-BE49-F238E27FC236}">
                <a16:creationId xmlns:a16="http://schemas.microsoft.com/office/drawing/2014/main" id="{27138398-183A-8046-8ED1-F9F3B51D7D26}"/>
              </a:ext>
            </a:extLst>
          </p:cNvPr>
          <p:cNvSpPr/>
          <p:nvPr/>
        </p:nvSpPr>
        <p:spPr>
          <a:xfrm>
            <a:off x="654210" y="5530829"/>
            <a:ext cx="543418"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 </a:t>
            </a:r>
          </a:p>
          <a:p>
            <a:pPr lvl="0">
              <a:defRPr sz="1800" b="0">
                <a:solidFill>
                  <a:srgbClr val="000000"/>
                </a:solidFill>
              </a:defRPr>
            </a:pPr>
            <a:r>
              <a:rPr lang="en-US" sz="800" b="1" dirty="0">
                <a:solidFill>
                  <a:srgbClr val="4277BB"/>
                </a:solidFill>
              </a:rPr>
              <a:t>QUEUE</a:t>
            </a:r>
            <a:endParaRPr sz="800" b="1" dirty="0">
              <a:solidFill>
                <a:srgbClr val="4277BB"/>
              </a:solidFill>
            </a:endParaRPr>
          </a:p>
        </p:txBody>
      </p:sp>
      <p:grpSp>
        <p:nvGrpSpPr>
          <p:cNvPr id="54" name="Group 53">
            <a:extLst>
              <a:ext uri="{FF2B5EF4-FFF2-40B4-BE49-F238E27FC236}">
                <a16:creationId xmlns:a16="http://schemas.microsoft.com/office/drawing/2014/main" id="{FEF4F62B-809E-A441-A0AA-DD0C6024093B}"/>
              </a:ext>
            </a:extLst>
          </p:cNvPr>
          <p:cNvGrpSpPr/>
          <p:nvPr/>
        </p:nvGrpSpPr>
        <p:grpSpPr>
          <a:xfrm>
            <a:off x="7239000" y="4825513"/>
            <a:ext cx="751660" cy="692612"/>
            <a:chOff x="8487970" y="1994397"/>
            <a:chExt cx="751660" cy="692612"/>
          </a:xfrm>
        </p:grpSpPr>
        <p:sp>
          <p:nvSpPr>
            <p:cNvPr id="56" name="Shape 252">
              <a:extLst>
                <a:ext uri="{FF2B5EF4-FFF2-40B4-BE49-F238E27FC236}">
                  <a16:creationId xmlns:a16="http://schemas.microsoft.com/office/drawing/2014/main" id="{CEDB0393-61D0-294B-A843-4C7D08AD83B9}"/>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7" name="Picture 56">
              <a:extLst>
                <a:ext uri="{FF2B5EF4-FFF2-40B4-BE49-F238E27FC236}">
                  <a16:creationId xmlns:a16="http://schemas.microsoft.com/office/drawing/2014/main" id="{B6AD395A-1579-4D44-81A8-62E6D3CDBC57}"/>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58" name="Shape 535">
            <a:extLst>
              <a:ext uri="{FF2B5EF4-FFF2-40B4-BE49-F238E27FC236}">
                <a16:creationId xmlns:a16="http://schemas.microsoft.com/office/drawing/2014/main" id="{A31EB4B9-69A6-F540-8042-AE9CC9496635}"/>
              </a:ext>
            </a:extLst>
          </p:cNvPr>
          <p:cNvSpPr/>
          <p:nvPr/>
        </p:nvSpPr>
        <p:spPr>
          <a:xfrm>
            <a:off x="1560713" y="349392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iSCSI-based storage.</a:t>
            </a:r>
          </a:p>
        </p:txBody>
      </p:sp>
      <p:sp>
        <p:nvSpPr>
          <p:cNvPr id="59" name="Shape 535">
            <a:extLst>
              <a:ext uri="{FF2B5EF4-FFF2-40B4-BE49-F238E27FC236}">
                <a16:creationId xmlns:a16="http://schemas.microsoft.com/office/drawing/2014/main" id="{41FBA62C-55F4-DA4D-9356-702E736ABEBD}"/>
              </a:ext>
            </a:extLst>
          </p:cNvPr>
          <p:cNvSpPr/>
          <p:nvPr/>
        </p:nvSpPr>
        <p:spPr>
          <a:xfrm>
            <a:off x="1575925" y="4770957"/>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Secure and reliable messaging on-premise and across clouds.</a:t>
            </a:r>
          </a:p>
        </p:txBody>
      </p:sp>
      <p:sp>
        <p:nvSpPr>
          <p:cNvPr id="60" name="Shape 535">
            <a:extLst>
              <a:ext uri="{FF2B5EF4-FFF2-40B4-BE49-F238E27FC236}">
                <a16:creationId xmlns:a16="http://schemas.microsoft.com/office/drawing/2014/main" id="{1F90FEF5-C9DF-DB4E-9B90-B05B0FC60648}"/>
              </a:ext>
            </a:extLst>
          </p:cNvPr>
          <p:cNvSpPr/>
          <p:nvPr/>
        </p:nvSpPr>
        <p:spPr>
          <a:xfrm>
            <a:off x="4905898" y="344693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NFS-based storage.</a:t>
            </a:r>
          </a:p>
        </p:txBody>
      </p:sp>
      <p:sp>
        <p:nvSpPr>
          <p:cNvPr id="61" name="Shape 535">
            <a:extLst>
              <a:ext uri="{FF2B5EF4-FFF2-40B4-BE49-F238E27FC236}">
                <a16:creationId xmlns:a16="http://schemas.microsoft.com/office/drawing/2014/main" id="{9966BD14-4713-1E47-A6CD-18A543D7B393}"/>
              </a:ext>
            </a:extLst>
          </p:cNvPr>
          <p:cNvSpPr/>
          <p:nvPr/>
        </p:nvSpPr>
        <p:spPr>
          <a:xfrm>
            <a:off x="8227005" y="353425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62" name="Shape 535">
            <a:extLst>
              <a:ext uri="{FF2B5EF4-FFF2-40B4-BE49-F238E27FC236}">
                <a16:creationId xmlns:a16="http://schemas.microsoft.com/office/drawing/2014/main" id="{A657FE57-A6B2-9648-B253-6BC72841009C}"/>
              </a:ext>
            </a:extLst>
          </p:cNvPr>
          <p:cNvSpPr/>
          <p:nvPr/>
        </p:nvSpPr>
        <p:spPr>
          <a:xfrm>
            <a:off x="8227005" y="49678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63" name="Shape 535">
            <a:extLst>
              <a:ext uri="{FF2B5EF4-FFF2-40B4-BE49-F238E27FC236}">
                <a16:creationId xmlns:a16="http://schemas.microsoft.com/office/drawing/2014/main" id="{D0660D04-223A-E04F-B917-5365DC331D57}"/>
              </a:ext>
            </a:extLst>
          </p:cNvPr>
          <p:cNvSpPr/>
          <p:nvPr/>
        </p:nvSpPr>
        <p:spPr>
          <a:xfrm>
            <a:off x="4807032" y="474583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68" name="Group 67">
            <a:extLst>
              <a:ext uri="{FF2B5EF4-FFF2-40B4-BE49-F238E27FC236}">
                <a16:creationId xmlns:a16="http://schemas.microsoft.com/office/drawing/2014/main" id="{AF05338D-900C-7A47-BF7B-69B5CF4532C6}"/>
              </a:ext>
            </a:extLst>
          </p:cNvPr>
          <p:cNvGrpSpPr/>
          <p:nvPr/>
        </p:nvGrpSpPr>
        <p:grpSpPr>
          <a:xfrm>
            <a:off x="7244642" y="3353439"/>
            <a:ext cx="751660" cy="692612"/>
            <a:chOff x="7665800" y="2224018"/>
            <a:chExt cx="751660" cy="692612"/>
          </a:xfrm>
        </p:grpSpPr>
        <p:sp>
          <p:nvSpPr>
            <p:cNvPr id="70" name="Shape 252">
              <a:extLst>
                <a:ext uri="{FF2B5EF4-FFF2-40B4-BE49-F238E27FC236}">
                  <a16:creationId xmlns:a16="http://schemas.microsoft.com/office/drawing/2014/main" id="{08528E33-B452-F54E-8025-4D2AD8FA74C2}"/>
                </a:ext>
              </a:extLst>
            </p:cNvPr>
            <p:cNvSpPr/>
            <p:nvPr/>
          </p:nvSpPr>
          <p:spPr>
            <a:xfrm>
              <a:off x="7665800" y="222401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1" name="Picture 70">
              <a:extLst>
                <a:ext uri="{FF2B5EF4-FFF2-40B4-BE49-F238E27FC236}">
                  <a16:creationId xmlns:a16="http://schemas.microsoft.com/office/drawing/2014/main" id="{0A046D38-18FD-E84D-BF36-792996EBEF7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766551" y="2275467"/>
              <a:ext cx="565537" cy="565537"/>
            </a:xfrm>
            <a:prstGeom prst="rect">
              <a:avLst/>
            </a:prstGeom>
          </p:spPr>
        </p:pic>
      </p:grpSp>
      <p:grpSp>
        <p:nvGrpSpPr>
          <p:cNvPr id="8" name="Group 7">
            <a:extLst>
              <a:ext uri="{FF2B5EF4-FFF2-40B4-BE49-F238E27FC236}">
                <a16:creationId xmlns:a16="http://schemas.microsoft.com/office/drawing/2014/main" id="{8A141B65-98B2-F54A-B5B7-AE87F2CEFF50}"/>
              </a:ext>
            </a:extLst>
          </p:cNvPr>
          <p:cNvGrpSpPr/>
          <p:nvPr/>
        </p:nvGrpSpPr>
        <p:grpSpPr>
          <a:xfrm>
            <a:off x="531426" y="4774907"/>
            <a:ext cx="749808" cy="694944"/>
            <a:chOff x="531426" y="4774907"/>
            <a:chExt cx="749808" cy="694944"/>
          </a:xfrm>
        </p:grpSpPr>
        <p:sp>
          <p:nvSpPr>
            <p:cNvPr id="44" name="Shape 252">
              <a:extLst>
                <a:ext uri="{FF2B5EF4-FFF2-40B4-BE49-F238E27FC236}">
                  <a16:creationId xmlns:a16="http://schemas.microsoft.com/office/drawing/2014/main" id="{378A9A02-869E-8842-A1CD-4945AAEB9F2C}"/>
                </a:ext>
              </a:extLst>
            </p:cNvPr>
            <p:cNvSpPr/>
            <p:nvPr/>
          </p:nvSpPr>
          <p:spPr>
            <a:xfrm>
              <a:off x="531426" y="47749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 name="Picture 8">
              <a:extLst>
                <a:ext uri="{FF2B5EF4-FFF2-40B4-BE49-F238E27FC236}">
                  <a16:creationId xmlns:a16="http://schemas.microsoft.com/office/drawing/2014/main" id="{8D89A309-6F63-7A48-B2AF-23713BDBD219}"/>
                </a:ext>
              </a:extLst>
            </p:cNvPr>
            <p:cNvPicPr>
              <a:picLocks noChangeAspect="1"/>
            </p:cNvPicPr>
            <p:nvPr/>
          </p:nvPicPr>
          <p:blipFill>
            <a:blip r:embed="rId8"/>
            <a:stretch>
              <a:fillRect/>
            </a:stretch>
          </p:blipFill>
          <p:spPr>
            <a:xfrm>
              <a:off x="678178" y="4897409"/>
              <a:ext cx="456304" cy="433770"/>
            </a:xfrm>
            <a:prstGeom prst="rect">
              <a:avLst/>
            </a:prstGeom>
          </p:spPr>
        </p:pic>
      </p:grpSp>
      <p:grpSp>
        <p:nvGrpSpPr>
          <p:cNvPr id="10" name="Group 9">
            <a:extLst>
              <a:ext uri="{FF2B5EF4-FFF2-40B4-BE49-F238E27FC236}">
                <a16:creationId xmlns:a16="http://schemas.microsoft.com/office/drawing/2014/main" id="{ABC4A5E1-CBE5-764B-B071-207F02AE1028}"/>
              </a:ext>
            </a:extLst>
          </p:cNvPr>
          <p:cNvGrpSpPr/>
          <p:nvPr/>
        </p:nvGrpSpPr>
        <p:grpSpPr>
          <a:xfrm>
            <a:off x="3912190" y="4796511"/>
            <a:ext cx="749808" cy="694944"/>
            <a:chOff x="3912190" y="4796511"/>
            <a:chExt cx="749808" cy="694944"/>
          </a:xfrm>
        </p:grpSpPr>
        <p:grpSp>
          <p:nvGrpSpPr>
            <p:cNvPr id="48" name="Group 47">
              <a:extLst>
                <a:ext uri="{FF2B5EF4-FFF2-40B4-BE49-F238E27FC236}">
                  <a16:creationId xmlns:a16="http://schemas.microsoft.com/office/drawing/2014/main" id="{B610B744-5315-5346-9FD4-EDBEEB47627D}"/>
                </a:ext>
              </a:extLst>
            </p:cNvPr>
            <p:cNvGrpSpPr/>
            <p:nvPr/>
          </p:nvGrpSpPr>
          <p:grpSpPr>
            <a:xfrm>
              <a:off x="3912190" y="4796511"/>
              <a:ext cx="749808" cy="694944"/>
              <a:chOff x="7218871" y="6217351"/>
              <a:chExt cx="829272" cy="692612"/>
            </a:xfrm>
          </p:grpSpPr>
          <p:sp>
            <p:nvSpPr>
              <p:cNvPr id="49" name="Shape 252">
                <a:extLst>
                  <a:ext uri="{FF2B5EF4-FFF2-40B4-BE49-F238E27FC236}">
                    <a16:creationId xmlns:a16="http://schemas.microsoft.com/office/drawing/2014/main" id="{5EBD1747-EF2E-5E4F-A5FC-FF2B56309B4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51" name="Straight Arrow Connector 50">
                <a:extLst>
                  <a:ext uri="{FF2B5EF4-FFF2-40B4-BE49-F238E27FC236}">
                    <a16:creationId xmlns:a16="http://schemas.microsoft.com/office/drawing/2014/main" id="{620C827A-B5DD-4243-9511-F8E9286556D8}"/>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7" name="Picture 6">
              <a:extLst>
                <a:ext uri="{FF2B5EF4-FFF2-40B4-BE49-F238E27FC236}">
                  <a16:creationId xmlns:a16="http://schemas.microsoft.com/office/drawing/2014/main" id="{5F16683E-6F94-7145-9D81-13D448073E14}"/>
                </a:ext>
              </a:extLst>
            </p:cNvPr>
            <p:cNvPicPr>
              <a:picLocks noChangeAspect="1"/>
            </p:cNvPicPr>
            <p:nvPr/>
          </p:nvPicPr>
          <p:blipFill>
            <a:blip r:embed="rId9"/>
            <a:stretch>
              <a:fillRect/>
            </a:stretch>
          </p:blipFill>
          <p:spPr>
            <a:xfrm>
              <a:off x="4056488" y="4872353"/>
              <a:ext cx="437242" cy="483881"/>
            </a:xfrm>
            <a:prstGeom prst="rect">
              <a:avLst/>
            </a:prstGeom>
          </p:spPr>
        </p:pic>
      </p:grpSp>
      <p:sp>
        <p:nvSpPr>
          <p:cNvPr id="72" name="Shape 254">
            <a:extLst>
              <a:ext uri="{FF2B5EF4-FFF2-40B4-BE49-F238E27FC236}">
                <a16:creationId xmlns:a16="http://schemas.microsoft.com/office/drawing/2014/main" id="{A166F834-6B80-AC4A-8F71-C3A9759506EE}"/>
              </a:ext>
            </a:extLst>
          </p:cNvPr>
          <p:cNvSpPr/>
          <p:nvPr/>
        </p:nvSpPr>
        <p:spPr>
          <a:xfrm>
            <a:off x="632981" y="4103847"/>
            <a:ext cx="50815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3" name="Shape 254">
            <a:extLst>
              <a:ext uri="{FF2B5EF4-FFF2-40B4-BE49-F238E27FC236}">
                <a16:creationId xmlns:a16="http://schemas.microsoft.com/office/drawing/2014/main" id="{2C9F589E-9E36-6941-9DB5-809F5FEA6A8C}"/>
              </a:ext>
            </a:extLst>
          </p:cNvPr>
          <p:cNvSpPr/>
          <p:nvPr/>
        </p:nvSpPr>
        <p:spPr>
          <a:xfrm>
            <a:off x="4022503" y="4099639"/>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4" name="Shape 254">
            <a:extLst>
              <a:ext uri="{FF2B5EF4-FFF2-40B4-BE49-F238E27FC236}">
                <a16:creationId xmlns:a16="http://schemas.microsoft.com/office/drawing/2014/main" id="{BF2F2CF3-3A2B-EC46-880D-3CAF8F4B3846}"/>
              </a:ext>
            </a:extLst>
          </p:cNvPr>
          <p:cNvSpPr/>
          <p:nvPr/>
        </p:nvSpPr>
        <p:spPr>
          <a:xfrm>
            <a:off x="7374085" y="4144484"/>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75" name="Shape 254">
            <a:extLst>
              <a:ext uri="{FF2B5EF4-FFF2-40B4-BE49-F238E27FC236}">
                <a16:creationId xmlns:a16="http://schemas.microsoft.com/office/drawing/2014/main" id="{C81071D2-C836-2948-A376-51B6CEEFF1ED}"/>
              </a:ext>
            </a:extLst>
          </p:cNvPr>
          <p:cNvSpPr/>
          <p:nvPr/>
        </p:nvSpPr>
        <p:spPr>
          <a:xfrm>
            <a:off x="3990539" y="5549361"/>
            <a:ext cx="593111"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t>
            </a:r>
          </a:p>
          <a:p>
            <a:pPr lvl="0">
              <a:defRPr sz="1800" b="0">
                <a:solidFill>
                  <a:srgbClr val="000000"/>
                </a:solidFill>
              </a:defRPr>
            </a:pPr>
            <a:r>
              <a:rPr lang="en-US" sz="800" b="1" dirty="0">
                <a:solidFill>
                  <a:srgbClr val="4277BB"/>
                </a:solidFill>
              </a:rPr>
              <a:t>APPLIANCE</a:t>
            </a:r>
            <a:endParaRPr sz="800" b="1" dirty="0">
              <a:solidFill>
                <a:srgbClr val="4277BB"/>
              </a:solidFill>
            </a:endParaRPr>
          </a:p>
        </p:txBody>
      </p:sp>
      <p:sp>
        <p:nvSpPr>
          <p:cNvPr id="76" name="Shape 254">
            <a:extLst>
              <a:ext uri="{FF2B5EF4-FFF2-40B4-BE49-F238E27FC236}">
                <a16:creationId xmlns:a16="http://schemas.microsoft.com/office/drawing/2014/main" id="{FF92A7F9-CDE1-DD45-B01D-F2394011D9E6}"/>
              </a:ext>
            </a:extLst>
          </p:cNvPr>
          <p:cNvSpPr/>
          <p:nvPr/>
        </p:nvSpPr>
        <p:spPr>
          <a:xfrm>
            <a:off x="7414101" y="5564134"/>
            <a:ext cx="410369"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 </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3816768" y="6158695"/>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extLst/>
              </a:blip>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FILE REPOSITORY</a:t>
                </a:r>
              </a:p>
            </p:txBody>
          </p:sp>
        </p:grpSp>
      </p:grpSp>
      <p:grpSp>
        <p:nvGrpSpPr>
          <p:cNvPr id="313" name="Group 313"/>
          <p:cNvGrpSpPr/>
          <p:nvPr/>
        </p:nvGrpSpPr>
        <p:grpSpPr>
          <a:xfrm>
            <a:off x="3829555" y="4796698"/>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extLst/>
              </a:blip>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CACHES</a:t>
                </a:r>
              </a:p>
            </p:txBody>
          </p:sp>
        </p:grpSp>
      </p:grpSp>
      <p:grpSp>
        <p:nvGrpSpPr>
          <p:cNvPr id="318" name="Group 318"/>
          <p:cNvGrpSpPr/>
          <p:nvPr/>
        </p:nvGrpSpPr>
        <p:grpSpPr>
          <a:xfrm>
            <a:off x="3960273"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extLst/>
              </a:blip>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SOURCES</a:t>
                </a:r>
              </a:p>
            </p:txBody>
          </p:sp>
        </p:grpSp>
      </p:grpSp>
      <p:grpSp>
        <p:nvGrpSpPr>
          <p:cNvPr id="323" name="Group 323"/>
          <p:cNvGrpSpPr/>
          <p:nvPr/>
        </p:nvGrpSpPr>
        <p:grpSpPr>
          <a:xfrm>
            <a:off x="3924466"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extLst/>
              </a:blip>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81863" y="6134100"/>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extLst/>
              </a:blip>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 IDENTITY</a:t>
                </a:r>
              </a:p>
              <a:p>
                <a:pPr lvl="0">
                  <a:defRPr sz="1800"/>
                </a:pPr>
                <a:r>
                  <a:rPr sz="800" b="1">
                    <a:solidFill>
                      <a:srgbClr val="4277BB"/>
                    </a:solidFill>
                    <a:latin typeface="Helvetica"/>
                    <a:ea typeface="Helvetica"/>
                    <a:cs typeface="Helvetica"/>
                    <a:sym typeface="Helvetica"/>
                  </a:rPr>
                  <a:t>SERVICE</a:t>
                </a:r>
              </a:p>
            </p:txBody>
          </p:sp>
        </p:grpSp>
      </p:grpSp>
      <p:grpSp>
        <p:nvGrpSpPr>
          <p:cNvPr id="333" name="Group 333"/>
          <p:cNvGrpSpPr/>
          <p:nvPr/>
        </p:nvGrpSpPr>
        <p:grpSpPr>
          <a:xfrm>
            <a:off x="548671" y="4791348"/>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extLst/>
              </a:blip>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56683"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extLst/>
              </a:blip>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 DIRECTORY</a:t>
                </a:r>
              </a:p>
            </p:txBody>
          </p:sp>
        </p:grpSp>
      </p:grpSp>
      <p:grpSp>
        <p:nvGrpSpPr>
          <p:cNvPr id="2" name="Group 1"/>
          <p:cNvGrpSpPr/>
          <p:nvPr/>
        </p:nvGrpSpPr>
        <p:grpSpPr>
          <a:xfrm>
            <a:off x="546810"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40" name="_-41.png"/>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DATA STORE</a:t>
              </a:r>
            </a:p>
          </p:txBody>
        </p:sp>
      </p:grpSp>
      <p:pic>
        <p:nvPicPr>
          <p:cNvPr id="60" name="_-41.png"/>
          <p:cNvPicPr/>
          <p:nvPr/>
        </p:nvPicPr>
        <p:blipFill>
          <a:blip r:embed="rId10">
            <a:extLst/>
          </a:blip>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70728" y="21217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97614" y="3509575"/>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info about devices that the IoT system may read, communicate with, control, provision, or manage.</a:t>
            </a:r>
          </a:p>
        </p:txBody>
      </p:sp>
      <p:sp>
        <p:nvSpPr>
          <p:cNvPr id="350" name="Shape 350"/>
          <p:cNvSpPr/>
          <p:nvPr/>
        </p:nvSpPr>
        <p:spPr>
          <a:xfrm>
            <a:off x="1534617"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Identifies the device services after the user registers a device.</a:t>
            </a:r>
          </a:p>
        </p:txBody>
      </p:sp>
      <p:sp>
        <p:nvSpPr>
          <p:cNvPr id="351" name="Shape 351"/>
          <p:cNvSpPr/>
          <p:nvPr/>
        </p:nvSpPr>
        <p:spPr>
          <a:xfrm>
            <a:off x="5075055" y="212170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of record and metadata about the data for enterprise applications.</a:t>
            </a:r>
          </a:p>
        </p:txBody>
      </p:sp>
      <p:sp>
        <p:nvSpPr>
          <p:cNvPr id="352" name="Shape 352"/>
          <p:cNvSpPr/>
          <p:nvPr/>
        </p:nvSpPr>
        <p:spPr>
          <a:xfrm>
            <a:off x="5035604"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different information sources that may contain data of interest.</a:t>
            </a:r>
          </a:p>
        </p:txBody>
      </p:sp>
      <p:sp>
        <p:nvSpPr>
          <p:cNvPr id="353" name="Shape 353"/>
          <p:cNvSpPr/>
          <p:nvPr/>
        </p:nvSpPr>
        <p:spPr>
          <a:xfrm>
            <a:off x="504989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Stores recently used information so that it can be quickly accessed at a later time.</a:t>
            </a:r>
          </a:p>
        </p:txBody>
      </p:sp>
      <p:sp>
        <p:nvSpPr>
          <p:cNvPr id="354" name="Shape 354"/>
          <p:cNvSpPr/>
          <p:nvPr/>
        </p:nvSpPr>
        <p:spPr>
          <a:xfrm>
            <a:off x="5037104" y="6230825"/>
            <a:ext cx="2049789"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devices or applications that store info, data, and more in the form 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7002991" y="2068392"/>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8019796" y="187499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18033"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3" name="_-41.png"/>
            <p:cNvPicPr/>
            <p:nvPr/>
          </p:nvPicPr>
          <p:blipFill>
            <a:blip r:embed="rId10">
              <a:extLst/>
            </a:blip>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7999533" y="3404273"/>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6990655" y="4796698"/>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7999533" y="4673496"/>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556333" y="21636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98796"/>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584485"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76250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0" name="_-41.png">
              <a:extLst>
                <a:ext uri="{FF2B5EF4-FFF2-40B4-BE49-F238E27FC236}">
                  <a16:creationId xmlns:a16="http://schemas.microsoft.com/office/drawing/2014/main" id="{D79B2DA9-1A94-BB43-A625-B7A1BD108E97}"/>
                </a:ext>
              </a:extLst>
            </p:cNvPr>
            <p:cNvPicPr/>
            <p:nvPr/>
          </p:nvPicPr>
          <p:blipFill>
            <a:blip r:embed="rId5">
              <a:extLst/>
            </a:blip>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50662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4449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596464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15247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1487"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5022284" y="3208153"/>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6872" y="477112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5063099"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23492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30"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extLst/>
              </a:blip>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23492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5089394" y="6140016"/>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4083334" y="6154714"/>
            <a:ext cx="736600" cy="959874"/>
            <a:chOff x="7228864" y="6154714"/>
            <a:chExt cx="736600"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28864" y="6212357"/>
              <a:ext cx="736600" cy="571500"/>
            </a:xfrm>
            <a:prstGeom prst="rect">
              <a:avLst/>
            </a:prstGeom>
          </p:spPr>
        </p:pic>
      </p:gr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482309"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extLst/>
              </a:blip>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MOBILE DEVICE</a:t>
                </a:r>
              </a:p>
              <a:p>
                <a:pPr lvl="0">
                  <a:defRPr sz="1800"/>
                </a:pPr>
                <a:r>
                  <a:rPr sz="800" b="1">
                    <a:solidFill>
                      <a:srgbClr val="4277BB"/>
                    </a:solidFill>
                    <a:latin typeface="Helvetica"/>
                    <a:ea typeface="Helvetica"/>
                    <a:cs typeface="Helvetica"/>
                    <a:sym typeface="Helvetica"/>
                  </a:rPr>
                  <a:t>AGENT</a:t>
                </a:r>
              </a:p>
            </p:txBody>
          </p:sp>
        </p:grpSp>
      </p:grpSp>
      <p:grpSp>
        <p:nvGrpSpPr>
          <p:cNvPr id="369" name="Group 369"/>
          <p:cNvGrpSpPr/>
          <p:nvPr/>
        </p:nvGrpSpPr>
        <p:grpSpPr>
          <a:xfrm>
            <a:off x="525506"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extLst/>
              </a:blip>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MONITORING &amp;</a:t>
                </a:r>
              </a:p>
              <a:p>
                <a:pPr lvl="0">
                  <a:defRPr sz="1800"/>
                </a:pPr>
                <a:r>
                  <a:rPr sz="800" b="1">
                    <a:solidFill>
                      <a:srgbClr val="4277BB"/>
                    </a:solidFill>
                    <a:latin typeface="Helvetica"/>
                    <a:ea typeface="Helvetica"/>
                    <a:cs typeface="Helvetica"/>
                    <a:sym typeface="Helvetica"/>
                  </a:rPr>
                  <a:t>LOGGING</a:t>
                </a:r>
              </a:p>
            </p:txBody>
          </p:sp>
        </p:grpSp>
      </p:grpSp>
      <p:grpSp>
        <p:nvGrpSpPr>
          <p:cNvPr id="374" name="Group 374"/>
          <p:cNvGrpSpPr/>
          <p:nvPr/>
        </p:nvGrpSpPr>
        <p:grpSpPr>
          <a:xfrm>
            <a:off x="513480"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extLst/>
              </a:blip>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INFORMATION</a:t>
                </a:r>
              </a:p>
              <a:p>
                <a:pPr lvl="0">
                  <a:defRPr sz="1800"/>
                </a:pPr>
                <a:r>
                  <a:rPr sz="800" b="1">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extLst/>
              </a:blip>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4008712"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extLst/>
              </a:blip>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PROCESS</a:t>
                </a:r>
              </a:p>
              <a:p>
                <a:pPr lvl="0">
                  <a:defRPr sz="1800"/>
                </a:pPr>
                <a:r>
                  <a:rPr sz="800" b="1">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99841"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extLst/>
              </a:blip>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516293"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Enforces appropriate in-service lifespan for devices for non-disruptive and secure changeover as new systems are introduced.</a:t>
            </a:r>
          </a:p>
        </p:txBody>
      </p:sp>
      <p:sp>
        <p:nvSpPr>
          <p:cNvPr id="400" name="Shape 400"/>
          <p:cNvSpPr/>
          <p:nvPr/>
        </p:nvSpPr>
        <p:spPr>
          <a:xfrm>
            <a:off x="1516293"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Monitoring and logging across all microservices.</a:t>
            </a:r>
          </a:p>
        </p:txBody>
      </p:sp>
      <p:sp>
        <p:nvSpPr>
          <p:cNvPr id="401" name="Shape 401"/>
          <p:cNvSpPr/>
          <p:nvPr/>
        </p:nvSpPr>
        <p:spPr>
          <a:xfrm>
            <a:off x="149380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Collects statistics about user experience quality to enable the operator to act on service degradation.</a:t>
            </a:r>
          </a:p>
        </p:txBody>
      </p:sp>
      <p:sp>
        <p:nvSpPr>
          <p:cNvPr id="402" name="Shape 402"/>
          <p:cNvSpPr/>
          <p:nvPr/>
        </p:nvSpPr>
        <p:spPr>
          <a:xfrm>
            <a:off x="5038848" y="2133682"/>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device endpoint.</a:t>
            </a:r>
          </a:p>
        </p:txBody>
      </p:sp>
      <p:sp>
        <p:nvSpPr>
          <p:cNvPr id="403" name="Shape 403"/>
          <p:cNvSpPr/>
          <p:nvPr/>
        </p:nvSpPr>
        <p:spPr>
          <a:xfrm>
            <a:off x="5051251" y="348845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Manages the process workflow.</a:t>
            </a:r>
          </a:p>
        </p:txBody>
      </p:sp>
      <p:sp>
        <p:nvSpPr>
          <p:cNvPr id="404" name="Shape 404"/>
          <p:cNvSpPr/>
          <p:nvPr/>
        </p:nvSpPr>
        <p:spPr>
          <a:xfrm>
            <a:off x="5043756" y="4750048"/>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Provides foundational capabilities (e.g. </a:t>
            </a:r>
            <a:r>
              <a:rPr sz="1000" dirty="0"/>
              <a:t>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213405"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52801"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DEVICE</a:t>
                </a:r>
              </a:p>
              <a:p>
                <a:pPr lvl="0">
                  <a:defRPr sz="1800"/>
                </a:pPr>
                <a:r>
                  <a:rPr sz="800" b="1">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64174" y="500308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4" y="637468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78818" y="2398902"/>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276719"/>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259927"/>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280307"/>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276719"/>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280307"/>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366416" y="3352800"/>
            <a:ext cx="1175442" cy="932546"/>
            <a:chOff x="384951" y="6153968"/>
            <a:chExt cx="1175442" cy="932546"/>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384951" y="6153968"/>
              <a:ext cx="1175442" cy="932546"/>
              <a:chOff x="-1" y="0"/>
              <a:chExt cx="1175441" cy="932545"/>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4" name="Shape 377">
                <a:extLst>
                  <a:ext uri="{FF2B5EF4-FFF2-40B4-BE49-F238E27FC236}">
                    <a16:creationId xmlns:a16="http://schemas.microsoft.com/office/drawing/2014/main" id="{445FDD14-A917-8843-92D6-815BA64321EE}"/>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43293"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extLst/>
              </a:blip>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extLst/>
              </a:blip>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 BUSINESS</a:t>
                </a:r>
              </a:p>
              <a:p>
                <a:pPr lvl="0">
                  <a:defRPr sz="1800"/>
                </a:pPr>
                <a:r>
                  <a:rPr sz="800" b="1">
                    <a:solidFill>
                      <a:srgbClr val="4277BB"/>
                    </a:solidFill>
                    <a:latin typeface="Helvetica"/>
                    <a:ea typeface="Helvetica"/>
                    <a:cs typeface="Helvetica"/>
                    <a:sym typeface="Helvetica"/>
                  </a:rPr>
                  <a:t>PLANNING</a:t>
                </a:r>
              </a:p>
            </p:txBody>
          </p:sp>
          <p:pic>
            <p:nvPicPr>
              <p:cNvPr id="422" name="_-32.png"/>
              <p:cNvPicPr/>
              <p:nvPr/>
            </p:nvPicPr>
            <p:blipFill>
              <a:blip r:embed="rId4">
                <a:extLst/>
              </a:blip>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extLst/>
              </a:blip>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TESTING</a:t>
                </a:r>
              </a:p>
            </p:txBody>
          </p:sp>
          <p:pic>
            <p:nvPicPr>
              <p:cNvPr id="432" name="_-30.png"/>
              <p:cNvPicPr/>
              <p:nvPr/>
            </p:nvPicPr>
            <p:blipFill>
              <a:blip r:embed="rId6">
                <a:extLst/>
              </a:blip>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CONFIGURATION</a:t>
                </a:r>
              </a:p>
              <a:p>
                <a:pPr lvl="0">
                  <a:defRPr sz="1800"/>
                </a:pPr>
                <a:r>
                  <a:rPr sz="800" b="1">
                    <a:solidFill>
                      <a:srgbClr val="4277BB"/>
                    </a:solidFill>
                    <a:latin typeface="Helvetica"/>
                    <a:ea typeface="Helvetica"/>
                    <a:cs typeface="Helvetica"/>
                    <a:sym typeface="Helvetica"/>
                  </a:rPr>
                  <a:t>MANAGEMENT</a:t>
                </a:r>
              </a:p>
            </p:txBody>
          </p:sp>
          <p:pic>
            <p:nvPicPr>
              <p:cNvPr id="437" name="_-29.png"/>
              <p:cNvPicPr/>
              <p:nvPr/>
            </p:nvPicPr>
            <p:blipFill>
              <a:blip r:embed="rId7">
                <a:extLst/>
              </a:blip>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CONTINUOUS</a:t>
                </a:r>
              </a:p>
              <a:p>
                <a:pPr lvl="0">
                  <a:defRPr sz="1800"/>
                </a:pPr>
                <a:r>
                  <a:rPr sz="800" b="1">
                    <a:solidFill>
                      <a:srgbClr val="4277BB"/>
                    </a:solidFill>
                    <a:latin typeface="Helvetica"/>
                    <a:ea typeface="Helvetica"/>
                    <a:cs typeface="Helvetica"/>
                    <a:sym typeface="Helvetica"/>
                  </a:rPr>
                  <a:t>DEPLOYMENT</a:t>
                </a:r>
              </a:p>
            </p:txBody>
          </p:sp>
          <p:pic>
            <p:nvPicPr>
              <p:cNvPr id="442" name="_-28.png"/>
              <p:cNvPicPr/>
              <p:nvPr/>
            </p:nvPicPr>
            <p:blipFill>
              <a:blip r:embed="rId8">
                <a:extLst/>
              </a:blip>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COLLABORATIVE</a:t>
                </a:r>
              </a:p>
              <a:p>
                <a:pPr lvl="0">
                  <a:defRPr sz="1800"/>
                </a:pPr>
                <a:r>
                  <a:rPr sz="800" b="1">
                    <a:solidFill>
                      <a:srgbClr val="4277BB"/>
                    </a:solidFill>
                    <a:latin typeface="Helvetica"/>
                    <a:ea typeface="Helvetica"/>
                    <a:cs typeface="Helvetica"/>
                    <a:sym typeface="Helvetica"/>
                  </a:rPr>
                  <a:t>DEVELOPMENT</a:t>
                </a:r>
              </a:p>
            </p:txBody>
          </p:sp>
          <p:pic>
            <p:nvPicPr>
              <p:cNvPr id="447" name="_-27.png"/>
              <p:cNvPicPr/>
              <p:nvPr/>
            </p:nvPicPr>
            <p:blipFill>
              <a:blip r:embed="rId9">
                <a:extLst/>
              </a:blip>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DEVOPS</a:t>
                </a:r>
              </a:p>
            </p:txBody>
          </p:sp>
          <p:pic>
            <p:nvPicPr>
              <p:cNvPr id="452" name="_-26.png"/>
              <p:cNvPicPr/>
              <p:nvPr/>
            </p:nvPicPr>
            <p:blipFill>
              <a:blip r:embed="rId10">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Team members and stakeholders continually communicate plans, tasks, issues, and feedback.</a:t>
            </a:r>
          </a:p>
        </p:txBody>
      </p:sp>
      <p:sp>
        <p:nvSpPr>
          <p:cNvPr id="460" name="Shape 460"/>
          <p:cNvSpPr/>
          <p:nvPr/>
        </p:nvSpPr>
        <p:spPr>
          <a:xfrm>
            <a:off x="1505423"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Automated deployment of apps, middleware, test data, and utilities to test and production environments on demand.</a:t>
            </a:r>
          </a:p>
        </p:txBody>
      </p:sp>
      <p:sp>
        <p:nvSpPr>
          <p:cNvPr id="461" name="Shape 461"/>
          <p:cNvSpPr/>
          <p:nvPr/>
        </p:nvSpPr>
        <p:spPr>
          <a:xfrm>
            <a:off x="5065314"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 performance metrics and user experience data is continuously collected and used to make corrections and plan changes.</a:t>
            </a:r>
          </a:p>
        </p:txBody>
      </p:sp>
      <p:sp>
        <p:nvSpPr>
          <p:cNvPr id="463" name="Shape 463"/>
          <p:cNvSpPr/>
          <p:nvPr/>
        </p:nvSpPr>
        <p:spPr>
          <a:xfrm>
            <a:off x="5048413"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Continually reviewing planned work and updating priorities.</a:t>
            </a:r>
          </a:p>
        </p:txBody>
      </p:sp>
      <p:sp>
        <p:nvSpPr>
          <p:cNvPr id="464" name="Shape 464"/>
          <p:cNvSpPr/>
          <p:nvPr/>
        </p:nvSpPr>
        <p:spPr>
          <a:xfrm>
            <a:off x="5037629"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Apps are released into production on an as-needed basis or coordinated in a scheduled, planned release.</a:t>
            </a:r>
          </a:p>
        </p:txBody>
      </p:sp>
      <p:sp>
        <p:nvSpPr>
          <p:cNvPr id="468" name="Shape 468"/>
          <p:cNvSpPr/>
          <p:nvPr/>
        </p:nvSpPr>
        <p:spPr>
          <a:xfrm>
            <a:off x="8185276"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Systems are provisioned using software defined environment templates and automated, self-service utilities.</a:t>
            </a:r>
          </a:p>
        </p:txBody>
      </p:sp>
      <p:sp>
        <p:nvSpPr>
          <p:cNvPr id="469" name="Shape 469"/>
          <p:cNvSpPr/>
          <p:nvPr/>
        </p:nvSpPr>
        <p:spPr>
          <a:xfrm>
            <a:off x="819302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516532"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217290"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216662"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3" name="Group 453"/>
            <p:cNvGrpSpPr/>
            <p:nvPr/>
          </p:nvGrpSpPr>
          <p:grpSpPr>
            <a:xfrm>
              <a:off x="147" y="142114"/>
              <a:ext cx="689289" cy="811338"/>
              <a:chOff x="147" y="142114"/>
              <a:chExt cx="689288" cy="811337"/>
            </a:xfrm>
          </p:grpSpPr>
          <p:sp>
            <p:nvSpPr>
              <p:cNvPr id="451" name="Shape 451"/>
              <p:cNvSpPr/>
              <p:nvPr/>
            </p:nvSpPr>
            <p:spPr>
              <a:xfrm>
                <a:off x="147" y="707231"/>
                <a:ext cx="6892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CONTINUOUS</a:t>
                </a:r>
              </a:p>
              <a:p>
                <a:pPr lvl="0">
                  <a:defRPr sz="1800" b="0">
                    <a:solidFill>
                      <a:srgbClr val="000000"/>
                    </a:solidFill>
                  </a:defRPr>
                </a:pPr>
                <a:r>
                  <a:rPr lang="en-US" sz="800" b="1" dirty="0">
                    <a:solidFill>
                      <a:srgbClr val="4277BB"/>
                    </a:solidFill>
                  </a:rPr>
                  <a:t> BUILD</a:t>
                </a:r>
                <a:endParaRPr sz="800" b="1" dirty="0">
                  <a:solidFill>
                    <a:srgbClr val="4277BB"/>
                  </a:solidFill>
                </a:endParaRPr>
              </a:p>
            </p:txBody>
          </p:sp>
          <p:pic>
            <p:nvPicPr>
              <p:cNvPr id="452" name="_-26.png"/>
              <p:cNvPicPr/>
              <p:nvPr/>
            </p:nvPicPr>
            <p:blipFill>
              <a:blip r:embed="rId2">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503056" y="2150756"/>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1490506" y="3495159"/>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557765" y="3370201"/>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3"/>
            <a:stretch>
              <a:fillRect/>
            </a:stretch>
          </p:blipFill>
          <p:spPr>
            <a:xfrm>
              <a:off x="715523" y="3513068"/>
              <a:ext cx="437187" cy="452262"/>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395860" y="4656550"/>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FIREWALL</a:t>
                </a:r>
              </a:p>
            </p:txBody>
          </p:sp>
          <p:pic>
            <p:nvPicPr>
              <p:cNvPr id="474" name="_-48.png"/>
              <p:cNvPicPr/>
              <p:nvPr/>
            </p:nvPicPr>
            <p:blipFill>
              <a:blip r:embed="rId2">
                <a:extLst/>
              </a:blip>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395822" y="3295301"/>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GATEWAY</a:t>
                </a:r>
              </a:p>
            </p:txBody>
          </p:sp>
          <p:pic>
            <p:nvPicPr>
              <p:cNvPr id="479" name="_-47.png"/>
              <p:cNvPicPr/>
              <p:nvPr/>
            </p:nvPicPr>
            <p:blipFill>
              <a:blip r:embed="rId3">
                <a:extLst/>
              </a:blip>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387001" y="1953670"/>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SECURITY</a:t>
                </a:r>
              </a:p>
            </p:txBody>
          </p:sp>
          <p:pic>
            <p:nvPicPr>
              <p:cNvPr id="484" name="_-46.png"/>
              <p:cNvPicPr/>
              <p:nvPr/>
            </p:nvPicPr>
            <p:blipFill>
              <a:blip r:embed="rId4">
                <a:extLst/>
              </a:blip>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298938" y="2021387"/>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298938" y="3420998"/>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298938" y="4644219"/>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38600" y="2087883"/>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3216" y="1887839"/>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14587"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896580" y="3397137"/>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19265" y="5068539"/>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761128" y="4800934"/>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8" name="Group 7">
            <a:extLst>
              <a:ext uri="{FF2B5EF4-FFF2-40B4-BE49-F238E27FC236}">
                <a16:creationId xmlns:a16="http://schemas.microsoft.com/office/drawing/2014/main" id="{BACCBC9E-6176-A348-8899-D2FF6CD6F70C}"/>
              </a:ext>
            </a:extLst>
          </p:cNvPr>
          <p:cNvGrpSpPr/>
          <p:nvPr/>
        </p:nvGrpSpPr>
        <p:grpSpPr>
          <a:xfrm>
            <a:off x="6971142" y="4838700"/>
            <a:ext cx="1202252" cy="963276"/>
            <a:chOff x="3781973" y="6140336"/>
            <a:chExt cx="1202252" cy="963276"/>
          </a:xfrm>
        </p:grpSpPr>
        <p:grpSp>
          <p:nvGrpSpPr>
            <p:cNvPr id="54" name="Group 489">
              <a:extLst>
                <a:ext uri="{FF2B5EF4-FFF2-40B4-BE49-F238E27FC236}">
                  <a16:creationId xmlns:a16="http://schemas.microsoft.com/office/drawing/2014/main" id="{0297496C-C9D6-2644-A901-72DF8839EADB}"/>
                </a:ext>
              </a:extLst>
            </p:cNvPr>
            <p:cNvGrpSpPr/>
            <p:nvPr/>
          </p:nvGrpSpPr>
          <p:grpSpPr>
            <a:xfrm>
              <a:off x="3781973" y="6140336"/>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pic>
          <p:nvPicPr>
            <p:cNvPr id="7" name="Picture 6">
              <a:extLst>
                <a:ext uri="{FF2B5EF4-FFF2-40B4-BE49-F238E27FC236}">
                  <a16:creationId xmlns:a16="http://schemas.microsoft.com/office/drawing/2014/main" id="{24BA86EF-DDA3-6644-83A2-E2C0F977AC56}"/>
                </a:ext>
              </a:extLst>
            </p:cNvPr>
            <p:cNvPicPr>
              <a:picLocks noChangeAspect="1"/>
            </p:cNvPicPr>
            <p:nvPr/>
          </p:nvPicPr>
          <p:blipFill>
            <a:blip r:embed="rId8"/>
            <a:stretch>
              <a:fillRect/>
            </a:stretch>
          </p:blipFill>
          <p:spPr>
            <a:xfrm>
              <a:off x="4192102" y="6272414"/>
              <a:ext cx="381000" cy="469900"/>
            </a:xfrm>
            <a:prstGeom prst="rect">
              <a:avLst/>
            </a:prstGeom>
          </p:spPr>
        </p:pic>
      </p:grpSp>
      <p:sp>
        <p:nvSpPr>
          <p:cNvPr id="60" name="Shape 496">
            <a:extLst>
              <a:ext uri="{FF2B5EF4-FFF2-40B4-BE49-F238E27FC236}">
                <a16:creationId xmlns:a16="http://schemas.microsoft.com/office/drawing/2014/main" id="{8F464F88-A859-AA4C-BE20-B08EEE87AADA}"/>
              </a:ext>
            </a:extLst>
          </p:cNvPr>
          <p:cNvSpPr/>
          <p:nvPr/>
        </p:nvSpPr>
        <p:spPr>
          <a:xfrm>
            <a:off x="8137250" y="2174496"/>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009572" y="2095875"/>
            <a:ext cx="1183016" cy="963276"/>
            <a:chOff x="7009572" y="2095875"/>
            <a:chExt cx="1183016" cy="963276"/>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009572" y="2095875"/>
              <a:ext cx="1183016" cy="963276"/>
              <a:chOff x="-51628" y="0"/>
              <a:chExt cx="1183015" cy="963275"/>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5" name="Shape 488">
                <a:extLst>
                  <a:ext uri="{FF2B5EF4-FFF2-40B4-BE49-F238E27FC236}">
                    <a16:creationId xmlns:a16="http://schemas.microsoft.com/office/drawing/2014/main" id="{7DDE7372-36EF-8B48-874F-47C482EA88F2}"/>
                  </a:ext>
                </a:extLst>
              </p:cNvPr>
              <p:cNvSpPr/>
              <p:nvPr/>
            </p:nvSpPr>
            <p:spPr>
              <a:xfrm>
                <a:off x="-51628" y="717054"/>
                <a:ext cx="118301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9"/>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187210"/>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093734" y="3360795"/>
            <a:ext cx="1014700" cy="963276"/>
            <a:chOff x="7093734" y="3360795"/>
            <a:chExt cx="1014700" cy="963276"/>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093734" y="3360795"/>
              <a:ext cx="1014700" cy="963276"/>
              <a:chOff x="32534" y="0"/>
              <a:chExt cx="1014699" cy="963275"/>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73" name="Shape 488">
                <a:extLst>
                  <a:ext uri="{FF2B5EF4-FFF2-40B4-BE49-F238E27FC236}">
                    <a16:creationId xmlns:a16="http://schemas.microsoft.com/office/drawing/2014/main" id="{80C30EDE-B76D-4749-BDB6-E2A19D6BA039}"/>
                  </a:ext>
                </a:extLst>
              </p:cNvPr>
              <p:cNvSpPr/>
              <p:nvPr/>
            </p:nvSpPr>
            <p:spPr>
              <a:xfrm>
                <a:off x="32534" y="717054"/>
                <a:ext cx="1014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10"/>
            <a:stretch>
              <a:fillRect/>
            </a:stretch>
          </p:blipFill>
          <p:spPr>
            <a:xfrm>
              <a:off x="7385176" y="3505949"/>
              <a:ext cx="431800" cy="444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JUNE 2018</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403003"/>
            <a:ext cx="5854594" cy="53423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4………User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6………Application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9………Infrastructure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12……...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14……...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6……...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18……...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19……...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20……... Analytic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21……...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25……… Virtual Private Cloud Templates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29………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317217" y="1836839"/>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298938" y="3295301"/>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1298938" y="4644219"/>
            <a:ext cx="225869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in real-time with individuals, teams, or large groups.  Includes web conferencing, audio/video, and various instant messaging services.</a:t>
            </a:r>
          </a:p>
        </p:txBody>
      </p:sp>
      <p:sp>
        <p:nvSpPr>
          <p:cNvPr id="496" name="Shape 496"/>
          <p:cNvSpPr/>
          <p:nvPr/>
        </p:nvSpPr>
        <p:spPr>
          <a:xfrm>
            <a:off x="1298938" y="6052405"/>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sp>
        <p:nvSpPr>
          <p:cNvPr id="44" name="Shape 496"/>
          <p:cNvSpPr/>
          <p:nvPr/>
        </p:nvSpPr>
        <p:spPr>
          <a:xfrm>
            <a:off x="4911496" y="1836839"/>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03171"/>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extLst/>
              </a:blip>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extLst/>
              </a:blip>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500904" y="213944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473679" y="349471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Includes real-time capture of video streams.</a:t>
            </a:r>
          </a:p>
        </p:txBody>
      </p:sp>
      <p:sp>
        <p:nvSpPr>
          <p:cNvPr id="521" name="Shape 521"/>
          <p:cNvSpPr/>
          <p:nvPr/>
        </p:nvSpPr>
        <p:spPr>
          <a:xfrm>
            <a:off x="150896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extLst/>
            </a:blip>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845803"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72828"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extLst/>
            </a:blip>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868109"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4076700" y="6158973"/>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extLst/>
            </a:blip>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4868108" y="6169263"/>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7926278" y="2137067"/>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1366143" y="5966609"/>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959213"/>
            <a:chOff x="591706" y="2076884"/>
            <a:chExt cx="707233" cy="959213"/>
          </a:xfrm>
        </p:grpSpPr>
        <p:grpSp>
          <p:nvGrpSpPr>
            <p:cNvPr id="512" name="Group 512"/>
            <p:cNvGrpSpPr/>
            <p:nvPr/>
          </p:nvGrpSpPr>
          <p:grpSpPr>
            <a:xfrm>
              <a:off x="591706" y="2076884"/>
              <a:ext cx="707233" cy="959213"/>
              <a:chOff x="13800" y="0"/>
              <a:chExt cx="707232" cy="959212"/>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09" name="Shape 509"/>
              <p:cNvSpPr/>
              <p:nvPr/>
            </p:nvSpPr>
            <p:spPr>
              <a:xfrm>
                <a:off x="29223" y="753628"/>
                <a:ext cx="663330" cy="205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571500" y="6142684"/>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extLst/>
            </a:blip>
            <a:srcRect l="14580" t="29632" r="14580" b="22729"/>
            <a:stretch>
              <a:fillRect/>
            </a:stretch>
          </p:blipFill>
          <p:spPr>
            <a:xfrm>
              <a:off x="4167839" y="2231101"/>
              <a:ext cx="503007" cy="336909"/>
            </a:xfrm>
            <a:prstGeom prst="rect">
              <a:avLst/>
            </a:prstGeom>
            <a:ln w="3175" cap="flat">
              <a:noFill/>
              <a:miter lim="400000"/>
            </a:ln>
            <a:effectLst/>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a:t>
            </a:r>
            <a:r>
              <a:rPr lang="en-US" sz="2400"/>
              <a:t>Management </a:t>
            </a:r>
            <a:r>
              <a:rPr sz="2400"/>
              <a:t>Icons</a:t>
            </a:r>
            <a:endParaRPr sz="2400"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423574" y="2165656"/>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84572" y="3470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903971" y="218549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903971"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903971" y="600729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92636"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58114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04066"/>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23596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110512"/>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76934"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403744"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762500"/>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15176" y="465179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118120"/>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56409"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05007"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531933"/>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945097"/>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796665"/>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4822097" y="629360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4076708" y="6145174"/>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22710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118120"/>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47401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935872" cy="1114399"/>
            <a:chOff x="547466" y="6066020"/>
            <a:chExt cx="935872"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935872" cy="935872"/>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68520" y="6934198"/>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470764"/>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926442" cy="1049553"/>
            <a:chOff x="3987595" y="1999176"/>
            <a:chExt cx="926442"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926442" cy="926442"/>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14799" y="2925618"/>
              <a:ext cx="87203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TONE ANALYZER</a:t>
              </a:r>
              <a:endParaRPr sz="800" b="1" dirty="0">
                <a:solidFill>
                  <a:srgbClr val="4277BB"/>
                </a:solidFill>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3943565" y="3290687"/>
            <a:ext cx="1014503" cy="1088077"/>
            <a:chOff x="3943565" y="3290687"/>
            <a:chExt cx="1014503" cy="1088077"/>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1014503" cy="1014503"/>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007586" y="4255653"/>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TEXT TO SPEECH</a:t>
              </a:r>
              <a:endParaRPr sz="800" b="1" dirty="0">
                <a:solidFill>
                  <a:srgbClr val="4277BB"/>
                </a:solidFill>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3859315" y="4742635"/>
            <a:ext cx="1183016" cy="1179943"/>
            <a:chOff x="3859315" y="4742635"/>
            <a:chExt cx="1183016" cy="1179943"/>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60" y="4742635"/>
              <a:ext cx="994313" cy="994313"/>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3859315" y="5676357"/>
              <a:ext cx="118301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WATSON ASSISTANT </a:t>
              </a:r>
            </a:p>
            <a:p>
              <a:pPr lvl="0">
                <a:defRPr sz="1800" b="0">
                  <a:solidFill>
                    <a:srgbClr val="000000"/>
                  </a:solidFill>
                </a:defRPr>
              </a:pPr>
              <a:r>
                <a:rPr lang="en-US" sz="800" b="1" dirty="0">
                  <a:solidFill>
                    <a:srgbClr val="4277BB"/>
                  </a:solidFill>
                </a:rPr>
                <a:t>(Formally Conversation)</a:t>
              </a:r>
              <a:endParaRPr sz="800" b="1" dirty="0">
                <a:solidFill>
                  <a:srgbClr val="4277BB"/>
                </a:solidFill>
              </a:endParaRP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3161" y="4687904"/>
            <a:ext cx="970939" cy="1049044"/>
            <a:chOff x="3965347" y="6067013"/>
            <a:chExt cx="970939" cy="104904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970939" cy="970939"/>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7588" y="6992946"/>
              <a:ext cx="8864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SPEECH TO TEXT</a:t>
              </a:r>
              <a:endParaRPr sz="800" b="1" dirty="0">
                <a:solidFill>
                  <a:srgbClr val="4277BB"/>
                </a:solidFill>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131165" y="1970791"/>
            <a:ext cx="1058558" cy="1115261"/>
            <a:chOff x="7131165" y="1970791"/>
            <a:chExt cx="1058558" cy="1115261"/>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58558" cy="1043217"/>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71584" y="2962941"/>
              <a:ext cx="41678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EXTEND</a:t>
              </a:r>
              <a:endParaRPr sz="800" b="1" dirty="0">
                <a:solidFill>
                  <a:srgbClr val="4277BB"/>
                </a:solidFill>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157115"/>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46774" y="2031269"/>
            <a:ext cx="935872" cy="935872"/>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67828" y="2899447"/>
            <a:ext cx="6347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110908" y="3384254"/>
            <a:ext cx="1138132" cy="1064885"/>
            <a:chOff x="2035745" y="2104775"/>
            <a:chExt cx="1138132" cy="1064885"/>
          </a:xfrm>
        </p:grpSpPr>
        <p:sp>
          <p:nvSpPr>
            <p:cNvPr id="53" name="Shape 576">
              <a:extLst>
                <a:ext uri="{FF2B5EF4-FFF2-40B4-BE49-F238E27FC236}">
                  <a16:creationId xmlns:a16="http://schemas.microsoft.com/office/drawing/2014/main" id="{EE1C2AAE-1385-1E43-9B7C-3E828614BB8B}"/>
                </a:ext>
              </a:extLst>
            </p:cNvPr>
            <p:cNvSpPr/>
            <p:nvPr/>
          </p:nvSpPr>
          <p:spPr>
            <a:xfrm>
              <a:off x="2035745" y="2923439"/>
              <a:ext cx="1138132"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1" dirty="0">
                  <a:solidFill>
                    <a:srgbClr val="4E77B6"/>
                  </a:solidFill>
                </a:rPr>
                <a:t>NATURAL LANGUAGE </a:t>
              </a:r>
            </a:p>
            <a:p>
              <a:pPr lvl="0">
                <a:defRPr sz="1800" b="0"/>
              </a:pPr>
              <a:r>
                <a:rPr lang="en-US" sz="800" b="1" dirty="0">
                  <a:solidFill>
                    <a:srgbClr val="4E77B6"/>
                  </a:solidFill>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196780" y="2104775"/>
              <a:ext cx="788860" cy="788860"/>
              <a:chOff x="2196780" y="2104775"/>
              <a:chExt cx="788860" cy="78886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196780" y="2104775"/>
                <a:ext cx="788860" cy="78886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31520" y="2252592"/>
                <a:ext cx="549100" cy="549100"/>
              </a:xfrm>
              <a:prstGeom prst="rect">
                <a:avLst/>
              </a:prstGeom>
            </p:spPr>
          </p:pic>
        </p:grpSp>
      </p:grpSp>
    </p:spTree>
    <p:extLst>
      <p:ext uri="{BB962C8B-B14F-4D97-AF65-F5344CB8AC3E}">
        <p14:creationId xmlns:p14="http://schemas.microsoft.com/office/powerpoint/2010/main" val="15951264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3725917" y="3878803"/>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6677075" y="3869314"/>
            <a:ext cx="227336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Virtual Private Cloud</a:t>
            </a:r>
            <a:r>
              <a:rPr lang="en-US" sz="1000" dirty="0"/>
              <a:t> </a:t>
            </a:r>
            <a:endParaRPr sz="1000" dirty="0"/>
          </a:p>
        </p:txBody>
      </p:sp>
      <p:sp>
        <p:nvSpPr>
          <p:cNvPr id="41" name="Shape 535"/>
          <p:cNvSpPr/>
          <p:nvPr/>
        </p:nvSpPr>
        <p:spPr>
          <a:xfrm>
            <a:off x="260605" y="385513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Cloud Universe</a:t>
            </a:r>
            <a:endParaRPr sz="1000" dirty="0"/>
          </a:p>
        </p:txBody>
      </p:sp>
      <p:sp>
        <p:nvSpPr>
          <p:cNvPr id="43" name="Shape 535"/>
          <p:cNvSpPr/>
          <p:nvPr/>
        </p:nvSpPr>
        <p:spPr>
          <a:xfrm>
            <a:off x="593908" y="6647382"/>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4036991" y="6625304"/>
            <a:ext cx="1411174"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47" name="Shape 535"/>
          <p:cNvSpPr/>
          <p:nvPr/>
        </p:nvSpPr>
        <p:spPr>
          <a:xfrm>
            <a:off x="6823521" y="66766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Network</a:t>
            </a:r>
            <a:r>
              <a:rPr lang="en-US" sz="1000" dirty="0"/>
              <a:t> </a:t>
            </a:r>
            <a:endParaRPr sz="1000" dirty="0"/>
          </a:p>
        </p:txBody>
      </p:sp>
      <p:sp>
        <p:nvSpPr>
          <p:cNvPr id="22" name="Shape 519">
            <a:extLst>
              <a:ext uri="{FF2B5EF4-FFF2-40B4-BE49-F238E27FC236}">
                <a16:creationId xmlns:a16="http://schemas.microsoft.com/office/drawing/2014/main" id="{9B878E19-F403-E64E-AC60-368E7CC39736}"/>
              </a:ext>
            </a:extLst>
          </p:cNvPr>
          <p:cNvSpPr/>
          <p:nvPr/>
        </p:nvSpPr>
        <p:spPr>
          <a:xfrm>
            <a:off x="1923405" y="2060250"/>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the cloud.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5264655" y="2077647"/>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outer group to  encompass all components related to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8615544" y="2036999"/>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1960772" y="4869086"/>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a VPC..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5222902" y="485917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a:t>
            </a:r>
            <a:r>
              <a:rPr lang="en-US" sz="1000" dirty="0" err="1"/>
              <a:t>idatacenters</a:t>
            </a:r>
            <a:r>
              <a:rPr lang="en-US" sz="1000" dirty="0"/>
              <a:t> with independent fault domains within a region. </a:t>
            </a:r>
            <a:endParaRPr sz="1000" dirty="0"/>
          </a:p>
        </p:txBody>
      </p:sp>
      <p:sp>
        <p:nvSpPr>
          <p:cNvPr id="27" name="Shape 519">
            <a:extLst>
              <a:ext uri="{FF2B5EF4-FFF2-40B4-BE49-F238E27FC236}">
                <a16:creationId xmlns:a16="http://schemas.microsoft.com/office/drawing/2014/main" id="{0357DC2E-132B-3848-AE53-D1C08034BA92}"/>
              </a:ext>
            </a:extLst>
          </p:cNvPr>
          <p:cNvSpPr/>
          <p:nvPr/>
        </p:nvSpPr>
        <p:spPr>
          <a:xfrm>
            <a:off x="8567008" y="4853588"/>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representing non-VPC networks such as an on-premise network.</a:t>
            </a:r>
            <a:endParaRPr sz="1000" dirty="0"/>
          </a:p>
        </p:txBody>
      </p:sp>
      <p:sp>
        <p:nvSpPr>
          <p:cNvPr id="29" name="Rounded Rectangle 28">
            <a:extLst>
              <a:ext uri="{FF2B5EF4-FFF2-40B4-BE49-F238E27FC236}">
                <a16:creationId xmlns:a16="http://schemas.microsoft.com/office/drawing/2014/main" id="{07A93DA0-283A-C84A-9A12-D85D3153D33F}"/>
              </a:ext>
            </a:extLst>
          </p:cNvPr>
          <p:cNvSpPr/>
          <p:nvPr/>
        </p:nvSpPr>
        <p:spPr>
          <a:xfrm>
            <a:off x="260605" y="2075383"/>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nvGrpSpPr>
          <p:cNvPr id="2" name="Group 1">
            <a:extLst>
              <a:ext uri="{FF2B5EF4-FFF2-40B4-BE49-F238E27FC236}">
                <a16:creationId xmlns:a16="http://schemas.microsoft.com/office/drawing/2014/main" id="{98B129A4-DBC3-3C4E-A27E-3D0F79D19FF6}"/>
              </a:ext>
            </a:extLst>
          </p:cNvPr>
          <p:cNvGrpSpPr/>
          <p:nvPr/>
        </p:nvGrpSpPr>
        <p:grpSpPr>
          <a:xfrm>
            <a:off x="3565269" y="1891249"/>
            <a:ext cx="1657633" cy="1890118"/>
            <a:chOff x="3565269" y="1891249"/>
            <a:chExt cx="1657633" cy="1890118"/>
          </a:xfrm>
        </p:grpSpPr>
        <p:sp>
          <p:nvSpPr>
            <p:cNvPr id="31" name="Rounded Rectangle 30">
              <a:extLst>
                <a:ext uri="{FF2B5EF4-FFF2-40B4-BE49-F238E27FC236}">
                  <a16:creationId xmlns:a16="http://schemas.microsoft.com/office/drawing/2014/main" id="{048AD6B5-702E-FF46-A453-5651B864F37D}"/>
                </a:ext>
              </a:extLst>
            </p:cNvPr>
            <p:cNvSpPr/>
            <p:nvPr/>
          </p:nvSpPr>
          <p:spPr>
            <a:xfrm>
              <a:off x="3565269" y="2100249"/>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3" name="Picture 2"/>
            <p:cNvPicPr>
              <a:picLocks noChangeAspect="1"/>
            </p:cNvPicPr>
            <p:nvPr/>
          </p:nvPicPr>
          <p:blipFill>
            <a:blip r:embed="rId3"/>
            <a:stretch>
              <a:fillRect/>
            </a:stretch>
          </p:blipFill>
          <p:spPr>
            <a:xfrm>
              <a:off x="3614777" y="1891249"/>
              <a:ext cx="456975" cy="342900"/>
            </a:xfrm>
            <a:prstGeom prst="rect">
              <a:avLst/>
            </a:prstGeom>
          </p:spPr>
        </p:pic>
      </p:grpSp>
      <p:grpSp>
        <p:nvGrpSpPr>
          <p:cNvPr id="7" name="Group 6">
            <a:extLst>
              <a:ext uri="{FF2B5EF4-FFF2-40B4-BE49-F238E27FC236}">
                <a16:creationId xmlns:a16="http://schemas.microsoft.com/office/drawing/2014/main" id="{4DB66D35-1637-4D4D-89B4-DFF51B811258}"/>
              </a:ext>
            </a:extLst>
          </p:cNvPr>
          <p:cNvGrpSpPr/>
          <p:nvPr/>
        </p:nvGrpSpPr>
        <p:grpSpPr>
          <a:xfrm>
            <a:off x="6835224" y="1935600"/>
            <a:ext cx="1657633" cy="1875383"/>
            <a:chOff x="6835224" y="1935600"/>
            <a:chExt cx="1657633" cy="1875383"/>
          </a:xfrm>
        </p:grpSpPr>
        <p:sp>
          <p:nvSpPr>
            <p:cNvPr id="34" name="Rounded Rectangle 33">
              <a:extLst>
                <a:ext uri="{FF2B5EF4-FFF2-40B4-BE49-F238E27FC236}">
                  <a16:creationId xmlns:a16="http://schemas.microsoft.com/office/drawing/2014/main" id="{51C63551-088B-B94F-AD7C-102645CE6841}"/>
                </a:ext>
              </a:extLst>
            </p:cNvPr>
            <p:cNvSpPr/>
            <p:nvPr/>
          </p:nvSpPr>
          <p:spPr>
            <a:xfrm>
              <a:off x="6835224" y="2129865"/>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5" name="Picture 4"/>
            <p:cNvPicPr>
              <a:picLocks noChangeAspect="1"/>
            </p:cNvPicPr>
            <p:nvPr/>
          </p:nvPicPr>
          <p:blipFill>
            <a:blip r:embed="rId4"/>
            <a:stretch>
              <a:fillRect/>
            </a:stretch>
          </p:blipFill>
          <p:spPr>
            <a:xfrm>
              <a:off x="6873623" y="1935600"/>
              <a:ext cx="444281" cy="330200"/>
            </a:xfrm>
            <a:prstGeom prst="rect">
              <a:avLst/>
            </a:prstGeom>
          </p:spPr>
        </p:pic>
      </p:grpSp>
      <p:sp>
        <p:nvSpPr>
          <p:cNvPr id="35" name="Rounded Rectangle 34">
            <a:extLst>
              <a:ext uri="{FF2B5EF4-FFF2-40B4-BE49-F238E27FC236}">
                <a16:creationId xmlns:a16="http://schemas.microsoft.com/office/drawing/2014/main" id="{46A75CC2-C5D9-2345-A12B-595296F638FF}"/>
              </a:ext>
            </a:extLst>
          </p:cNvPr>
          <p:cNvSpPr/>
          <p:nvPr/>
        </p:nvSpPr>
        <p:spPr>
          <a:xfrm>
            <a:off x="265242" y="4853633"/>
            <a:ext cx="1657633" cy="1681118"/>
          </a:xfrm>
          <a:prstGeom prst="roundRect">
            <a:avLst>
              <a:gd name="adj" fmla="val 2194"/>
            </a:avLst>
          </a:prstGeom>
          <a:noFill/>
          <a:ln w="19050">
            <a:solidFill>
              <a:srgbClr val="4E77B6"/>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7" name="Rounded Rectangle 36">
            <a:extLst>
              <a:ext uri="{FF2B5EF4-FFF2-40B4-BE49-F238E27FC236}">
                <a16:creationId xmlns:a16="http://schemas.microsoft.com/office/drawing/2014/main" id="{6F4D556E-5434-BD46-A7F0-07DF981A08B5}"/>
              </a:ext>
            </a:extLst>
          </p:cNvPr>
          <p:cNvSpPr/>
          <p:nvPr/>
        </p:nvSpPr>
        <p:spPr>
          <a:xfrm>
            <a:off x="3565269" y="4869086"/>
            <a:ext cx="1657633" cy="1681118"/>
          </a:xfrm>
          <a:prstGeom prst="roundRect">
            <a:avLst>
              <a:gd name="adj" fmla="val 2194"/>
            </a:avLst>
          </a:prstGeom>
          <a:noFill/>
          <a:ln w="19050">
            <a:solidFill>
              <a:srgbClr val="4E77B6"/>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8" name="Rounded Rectangle 37">
            <a:extLst>
              <a:ext uri="{FF2B5EF4-FFF2-40B4-BE49-F238E27FC236}">
                <a16:creationId xmlns:a16="http://schemas.microsoft.com/office/drawing/2014/main" id="{6AE32A8F-FC26-9444-B688-92E59A805B44}"/>
              </a:ext>
            </a:extLst>
          </p:cNvPr>
          <p:cNvSpPr/>
          <p:nvPr/>
        </p:nvSpPr>
        <p:spPr>
          <a:xfrm>
            <a:off x="6835224" y="4869086"/>
            <a:ext cx="1657633" cy="1681118"/>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5141790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3755B7B-9108-684E-B29F-24D8E7ECADFF}"/>
              </a:ext>
            </a:extLst>
          </p:cNvPr>
          <p:cNvSpPr/>
          <p:nvPr/>
        </p:nvSpPr>
        <p:spPr>
          <a:xfrm>
            <a:off x="296065" y="2216341"/>
            <a:ext cx="1704226" cy="1697228"/>
          </a:xfrm>
          <a:prstGeom prst="roundRect">
            <a:avLst>
              <a:gd name="adj" fmla="val 2194"/>
            </a:avLst>
          </a:prstGeom>
          <a:noFill/>
          <a:ln w="63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6" y="906462"/>
            <a:ext cx="5255999"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41" name="Shape 535"/>
          <p:cNvSpPr/>
          <p:nvPr/>
        </p:nvSpPr>
        <p:spPr>
          <a:xfrm>
            <a:off x="559096" y="3961135"/>
            <a:ext cx="90472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sp>
        <p:nvSpPr>
          <p:cNvPr id="43" name="Shape 535"/>
          <p:cNvSpPr/>
          <p:nvPr/>
        </p:nvSpPr>
        <p:spPr>
          <a:xfrm>
            <a:off x="408472" y="6644251"/>
            <a:ext cx="152130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r>
              <a:rPr lang="en-US" sz="1000" dirty="0"/>
              <a:t> </a:t>
            </a:r>
            <a:endParaRPr sz="1000" dirty="0"/>
          </a:p>
        </p:txBody>
      </p:sp>
      <p:sp>
        <p:nvSpPr>
          <p:cNvPr id="47" name="Shape 535"/>
          <p:cNvSpPr/>
          <p:nvPr/>
        </p:nvSpPr>
        <p:spPr>
          <a:xfrm>
            <a:off x="3654181" y="394266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
        <p:nvSpPr>
          <p:cNvPr id="24" name="Shape 535"/>
          <p:cNvSpPr/>
          <p:nvPr/>
        </p:nvSpPr>
        <p:spPr>
          <a:xfrm>
            <a:off x="3780250" y="6644251"/>
            <a:ext cx="170189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(RESERVED)</a:t>
            </a:r>
            <a:endParaRPr sz="1000" dirty="0"/>
          </a:p>
        </p:txBody>
      </p:sp>
      <p:sp>
        <p:nvSpPr>
          <p:cNvPr id="17" name="Shape 535">
            <a:extLst>
              <a:ext uri="{FF2B5EF4-FFF2-40B4-BE49-F238E27FC236}">
                <a16:creationId xmlns:a16="http://schemas.microsoft.com/office/drawing/2014/main" id="{01B42062-A4D6-6045-AEB4-D3AAA5B1BC1D}"/>
              </a:ext>
            </a:extLst>
          </p:cNvPr>
          <p:cNvSpPr/>
          <p:nvPr/>
        </p:nvSpPr>
        <p:spPr>
          <a:xfrm>
            <a:off x="7227045" y="3084774"/>
            <a:ext cx="124468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Services</a:t>
            </a:r>
            <a:endParaRPr sz="1000" dirty="0"/>
          </a:p>
        </p:txBody>
      </p:sp>
      <p:sp>
        <p:nvSpPr>
          <p:cNvPr id="18" name="Shape 519">
            <a:extLst>
              <a:ext uri="{FF2B5EF4-FFF2-40B4-BE49-F238E27FC236}">
                <a16:creationId xmlns:a16="http://schemas.microsoft.com/office/drawing/2014/main" id="{525CDC63-D4EC-734A-96B5-AF7D03CE7EC4}"/>
              </a:ext>
            </a:extLst>
          </p:cNvPr>
          <p:cNvSpPr/>
          <p:nvPr/>
        </p:nvSpPr>
        <p:spPr>
          <a:xfrm>
            <a:off x="2048797" y="2195204"/>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19" name="Shape 519">
            <a:extLst>
              <a:ext uri="{FF2B5EF4-FFF2-40B4-BE49-F238E27FC236}">
                <a16:creationId xmlns:a16="http://schemas.microsoft.com/office/drawing/2014/main" id="{C6EE1268-C0B1-B04E-B64C-6E7C282F301C}"/>
              </a:ext>
            </a:extLst>
          </p:cNvPr>
          <p:cNvSpPr/>
          <p:nvPr/>
        </p:nvSpPr>
        <p:spPr>
          <a:xfrm>
            <a:off x="5409479" y="2216341"/>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20" name="Shape 519">
            <a:extLst>
              <a:ext uri="{FF2B5EF4-FFF2-40B4-BE49-F238E27FC236}">
                <a16:creationId xmlns:a16="http://schemas.microsoft.com/office/drawing/2014/main" id="{E3407FA6-DAE9-104A-8AC2-D0B77080D4D6}"/>
              </a:ext>
            </a:extLst>
          </p:cNvPr>
          <p:cNvSpPr/>
          <p:nvPr/>
        </p:nvSpPr>
        <p:spPr>
          <a:xfrm>
            <a:off x="8740238" y="2172714"/>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group to  encompass services used in the cloud. </a:t>
            </a:r>
            <a:endParaRPr sz="1000" dirty="0"/>
          </a:p>
        </p:txBody>
      </p:sp>
      <p:sp>
        <p:nvSpPr>
          <p:cNvPr id="21" name="Shape 519">
            <a:extLst>
              <a:ext uri="{FF2B5EF4-FFF2-40B4-BE49-F238E27FC236}">
                <a16:creationId xmlns:a16="http://schemas.microsoft.com/office/drawing/2014/main" id="{B4203975-A5C8-0647-96CB-790169AB6153}"/>
              </a:ext>
            </a:extLst>
          </p:cNvPr>
          <p:cNvSpPr/>
          <p:nvPr/>
        </p:nvSpPr>
        <p:spPr>
          <a:xfrm>
            <a:off x="2045556" y="4928460"/>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sp>
        <p:nvSpPr>
          <p:cNvPr id="26" name="Shape 519">
            <a:extLst>
              <a:ext uri="{FF2B5EF4-FFF2-40B4-BE49-F238E27FC236}">
                <a16:creationId xmlns:a16="http://schemas.microsoft.com/office/drawing/2014/main" id="{2DB762A0-59BD-CE44-9F12-23AD7533BB3A}"/>
              </a:ext>
            </a:extLst>
          </p:cNvPr>
          <p:cNvSpPr/>
          <p:nvPr/>
        </p:nvSpPr>
        <p:spPr>
          <a:xfrm>
            <a:off x="5409479" y="4888811"/>
            <a:ext cx="141242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Reserved for future use.</a:t>
            </a:r>
            <a:endParaRPr sz="1000" dirty="0"/>
          </a:p>
        </p:txBody>
      </p:sp>
      <p:grpSp>
        <p:nvGrpSpPr>
          <p:cNvPr id="4" name="Group 3">
            <a:extLst>
              <a:ext uri="{FF2B5EF4-FFF2-40B4-BE49-F238E27FC236}">
                <a16:creationId xmlns:a16="http://schemas.microsoft.com/office/drawing/2014/main" id="{CF3F8080-169C-EB4B-B4FB-A5B20A67BBF3}"/>
              </a:ext>
            </a:extLst>
          </p:cNvPr>
          <p:cNvGrpSpPr/>
          <p:nvPr/>
        </p:nvGrpSpPr>
        <p:grpSpPr>
          <a:xfrm>
            <a:off x="382714" y="1987308"/>
            <a:ext cx="824339" cy="375445"/>
            <a:chOff x="250979" y="1932795"/>
            <a:chExt cx="824339" cy="375445"/>
          </a:xfrm>
        </p:grpSpPr>
        <p:sp>
          <p:nvSpPr>
            <p:cNvPr id="25" name="Shape 535"/>
            <p:cNvSpPr/>
            <p:nvPr/>
          </p:nvSpPr>
          <p:spPr>
            <a:xfrm>
              <a:off x="494707" y="1932795"/>
              <a:ext cx="580611"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t>ACL</a:t>
              </a:r>
              <a:endParaRPr sz="1200" dirty="0"/>
            </a:p>
          </p:txBody>
        </p:sp>
        <p:pic>
          <p:nvPicPr>
            <p:cNvPr id="2" name="Picture 1"/>
            <p:cNvPicPr>
              <a:picLocks noChangeAspect="1"/>
            </p:cNvPicPr>
            <p:nvPr/>
          </p:nvPicPr>
          <p:blipFill>
            <a:blip r:embed="rId3"/>
            <a:stretch>
              <a:fillRect/>
            </a:stretch>
          </p:blipFill>
          <p:spPr>
            <a:xfrm>
              <a:off x="250979" y="1939940"/>
              <a:ext cx="266569" cy="368300"/>
            </a:xfrm>
            <a:prstGeom prst="rect">
              <a:avLst/>
            </a:prstGeom>
          </p:spPr>
        </p:pic>
      </p:grpSp>
      <p:sp>
        <p:nvSpPr>
          <p:cNvPr id="28" name="Rounded Rectangle 27">
            <a:extLst>
              <a:ext uri="{FF2B5EF4-FFF2-40B4-BE49-F238E27FC236}">
                <a16:creationId xmlns:a16="http://schemas.microsoft.com/office/drawing/2014/main" id="{E5AE57F4-21F2-5F42-B8FA-96479FD09882}"/>
              </a:ext>
            </a:extLst>
          </p:cNvPr>
          <p:cNvSpPr/>
          <p:nvPr/>
        </p:nvSpPr>
        <p:spPr>
          <a:xfrm>
            <a:off x="3656508" y="2216341"/>
            <a:ext cx="1704226" cy="1697228"/>
          </a:xfrm>
          <a:prstGeom prst="roundRect">
            <a:avLst>
              <a:gd name="adj" fmla="val 6052"/>
            </a:avLst>
          </a:prstGeom>
          <a:noFill/>
          <a:ln w="6350">
            <a:solidFill>
              <a:srgbClr val="FF000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D92A743A-A4D4-7345-8C87-F3024A36C4B3}"/>
              </a:ext>
            </a:extLst>
          </p:cNvPr>
          <p:cNvSpPr/>
          <p:nvPr/>
        </p:nvSpPr>
        <p:spPr>
          <a:xfrm>
            <a:off x="296065" y="4891875"/>
            <a:ext cx="1704226" cy="1697228"/>
          </a:xfrm>
          <a:prstGeom prst="roundRect">
            <a:avLst>
              <a:gd name="adj" fmla="val 2194"/>
            </a:avLst>
          </a:prstGeom>
          <a:noFill/>
          <a:ln w="63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2" name="Rounded Rectangle 31">
            <a:extLst>
              <a:ext uri="{FF2B5EF4-FFF2-40B4-BE49-F238E27FC236}">
                <a16:creationId xmlns:a16="http://schemas.microsoft.com/office/drawing/2014/main" id="{49B10E51-C267-3C46-A695-1FCE2CE1A0AF}"/>
              </a:ext>
            </a:extLst>
          </p:cNvPr>
          <p:cNvSpPr/>
          <p:nvPr/>
        </p:nvSpPr>
        <p:spPr>
          <a:xfrm>
            <a:off x="3654181" y="4947023"/>
            <a:ext cx="1704226" cy="1697228"/>
          </a:xfrm>
          <a:prstGeom prst="roundRect">
            <a:avLst>
              <a:gd name="adj" fmla="val 2194"/>
            </a:avLst>
          </a:prstGeom>
          <a:noFill/>
          <a:ln w="6350">
            <a:solidFill>
              <a:srgbClr val="00B050"/>
            </a:solidFill>
            <a:prstDash val="lg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DF1BB58-67B7-194D-BD12-32441E767D6D}"/>
              </a:ext>
            </a:extLst>
          </p:cNvPr>
          <p:cNvSpPr/>
          <p:nvPr/>
        </p:nvSpPr>
        <p:spPr>
          <a:xfrm>
            <a:off x="6916157" y="2216341"/>
            <a:ext cx="1729823" cy="889867"/>
          </a:xfrm>
          <a:prstGeom prst="roundRect">
            <a:avLst>
              <a:gd name="adj" fmla="val 2194"/>
            </a:avLst>
          </a:prstGeom>
          <a:noFill/>
          <a:ln w="6350">
            <a:solidFill>
              <a:srgbClr val="4E77B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6309278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64070" y="2824428"/>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45676" y="4205924"/>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sp>
        <p:nvSpPr>
          <p:cNvPr id="134" name="Shape 254">
            <a:extLst>
              <a:ext uri="{FF2B5EF4-FFF2-40B4-BE49-F238E27FC236}">
                <a16:creationId xmlns:a16="http://schemas.microsoft.com/office/drawing/2014/main" id="{6403DDD9-2783-994D-86A3-2BF5E4B6544F}"/>
              </a:ext>
            </a:extLst>
          </p:cNvPr>
          <p:cNvSpPr/>
          <p:nvPr/>
        </p:nvSpPr>
        <p:spPr>
          <a:xfrm>
            <a:off x="6727072" y="4125859"/>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59" name="Shape 254">
            <a:extLst>
              <a:ext uri="{FF2B5EF4-FFF2-40B4-BE49-F238E27FC236}">
                <a16:creationId xmlns:a16="http://schemas.microsoft.com/office/drawing/2014/main" id="{A6866536-5C75-1F47-9EE1-E1BC87FCCB14}"/>
              </a:ext>
            </a:extLst>
          </p:cNvPr>
          <p:cNvSpPr/>
          <p:nvPr/>
        </p:nvSpPr>
        <p:spPr>
          <a:xfrm>
            <a:off x="707154" y="5527988"/>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grpSp>
        <p:nvGrpSpPr>
          <p:cNvPr id="44" name="Group 43">
            <a:extLst>
              <a:ext uri="{FF2B5EF4-FFF2-40B4-BE49-F238E27FC236}">
                <a16:creationId xmlns:a16="http://schemas.microsoft.com/office/drawing/2014/main" id="{A798A39F-4B99-2B4A-9BD7-5F9C55FAB879}"/>
              </a:ext>
            </a:extLst>
          </p:cNvPr>
          <p:cNvGrpSpPr/>
          <p:nvPr/>
        </p:nvGrpSpPr>
        <p:grpSpPr>
          <a:xfrm>
            <a:off x="559577" y="2006407"/>
            <a:ext cx="749808" cy="694944"/>
            <a:chOff x="559577" y="2006407"/>
            <a:chExt cx="749808" cy="694944"/>
          </a:xfrm>
        </p:grpSpPr>
        <p:sp>
          <p:nvSpPr>
            <p:cNvPr id="45" name="Shape 252">
              <a:extLst>
                <a:ext uri="{FF2B5EF4-FFF2-40B4-BE49-F238E27FC236}">
                  <a16:creationId xmlns:a16="http://schemas.microsoft.com/office/drawing/2014/main" id="{B3F6724E-C04A-B443-ABC1-E0B56F4651AF}"/>
                </a:ext>
              </a:extLst>
            </p:cNvPr>
            <p:cNvSpPr/>
            <p:nvPr/>
          </p:nvSpPr>
          <p:spPr>
            <a:xfrm>
              <a:off x="559577" y="2006407"/>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6" name="Picture 45">
              <a:extLst>
                <a:ext uri="{FF2B5EF4-FFF2-40B4-BE49-F238E27FC236}">
                  <a16:creationId xmlns:a16="http://schemas.microsoft.com/office/drawing/2014/main" id="{1F935AB6-E312-2144-B456-E8058421886D}"/>
                </a:ext>
              </a:extLst>
            </p:cNvPr>
            <p:cNvPicPr>
              <a:picLocks noChangeAspect="1"/>
            </p:cNvPicPr>
            <p:nvPr/>
          </p:nvPicPr>
          <p:blipFill>
            <a:blip r:embed="rId2"/>
            <a:stretch>
              <a:fillRect/>
            </a:stretch>
          </p:blipFill>
          <p:spPr>
            <a:xfrm>
              <a:off x="659913" y="2062842"/>
              <a:ext cx="523348" cy="523348"/>
            </a:xfrm>
            <a:prstGeom prst="rect">
              <a:avLst/>
            </a:prstGeom>
          </p:spPr>
        </p:pic>
      </p:grpSp>
      <p:grpSp>
        <p:nvGrpSpPr>
          <p:cNvPr id="47" name="Group 46">
            <a:extLst>
              <a:ext uri="{FF2B5EF4-FFF2-40B4-BE49-F238E27FC236}">
                <a16:creationId xmlns:a16="http://schemas.microsoft.com/office/drawing/2014/main" id="{668A6034-E574-224C-AD20-AC399772E27F}"/>
              </a:ext>
            </a:extLst>
          </p:cNvPr>
          <p:cNvGrpSpPr/>
          <p:nvPr/>
        </p:nvGrpSpPr>
        <p:grpSpPr>
          <a:xfrm>
            <a:off x="3572594" y="2060180"/>
            <a:ext cx="751660" cy="692612"/>
            <a:chOff x="3572594" y="2060180"/>
            <a:chExt cx="751660" cy="692612"/>
          </a:xfrm>
        </p:grpSpPr>
        <p:sp>
          <p:nvSpPr>
            <p:cNvPr id="48" name="Shape 252">
              <a:extLst>
                <a:ext uri="{FF2B5EF4-FFF2-40B4-BE49-F238E27FC236}">
                  <a16:creationId xmlns:a16="http://schemas.microsoft.com/office/drawing/2014/main" id="{E967246B-4D6C-AE45-9C90-DF0A639859AA}"/>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9" name="Picture 48">
              <a:extLst>
                <a:ext uri="{FF2B5EF4-FFF2-40B4-BE49-F238E27FC236}">
                  <a16:creationId xmlns:a16="http://schemas.microsoft.com/office/drawing/2014/main" id="{9848FBF3-75CC-5A49-89F6-1A9CB53418AF}"/>
                </a:ext>
              </a:extLst>
            </p:cNvPr>
            <p:cNvPicPr>
              <a:picLocks noChangeAspect="1"/>
            </p:cNvPicPr>
            <p:nvPr/>
          </p:nvPicPr>
          <p:blipFill>
            <a:blip r:embed="rId3">
              <a:biLevel thresh="50000"/>
            </a:blip>
            <a:stretch>
              <a:fillRect/>
            </a:stretch>
          </p:blipFill>
          <p:spPr>
            <a:xfrm>
              <a:off x="3727536" y="2201302"/>
              <a:ext cx="548298" cy="417748"/>
            </a:xfrm>
            <a:prstGeom prst="rect">
              <a:avLst/>
            </a:prstGeom>
          </p:spPr>
        </p:pic>
      </p:grpSp>
      <p:grpSp>
        <p:nvGrpSpPr>
          <p:cNvPr id="53" name="Group 52">
            <a:extLst>
              <a:ext uri="{FF2B5EF4-FFF2-40B4-BE49-F238E27FC236}">
                <a16:creationId xmlns:a16="http://schemas.microsoft.com/office/drawing/2014/main" id="{25FE2C36-0DC3-4C46-A8DA-D5350EB3E67D}"/>
              </a:ext>
            </a:extLst>
          </p:cNvPr>
          <p:cNvGrpSpPr/>
          <p:nvPr/>
        </p:nvGrpSpPr>
        <p:grpSpPr>
          <a:xfrm>
            <a:off x="6587463" y="2092052"/>
            <a:ext cx="751660" cy="692612"/>
            <a:chOff x="6587463" y="2092052"/>
            <a:chExt cx="751660" cy="692612"/>
          </a:xfrm>
        </p:grpSpPr>
        <p:sp>
          <p:nvSpPr>
            <p:cNvPr id="54" name="Shape 252">
              <a:extLst>
                <a:ext uri="{FF2B5EF4-FFF2-40B4-BE49-F238E27FC236}">
                  <a16:creationId xmlns:a16="http://schemas.microsoft.com/office/drawing/2014/main" id="{380113CA-BAF6-274F-8D54-285FB57C1357}"/>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55" name="Picture 54">
              <a:extLst>
                <a:ext uri="{FF2B5EF4-FFF2-40B4-BE49-F238E27FC236}">
                  <a16:creationId xmlns:a16="http://schemas.microsoft.com/office/drawing/2014/main" id="{68546AED-68C4-D843-9B51-8070ACA4F352}"/>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pic>
        <p:nvPicPr>
          <p:cNvPr id="56" name="Picture 55">
            <a:extLst>
              <a:ext uri="{FF2B5EF4-FFF2-40B4-BE49-F238E27FC236}">
                <a16:creationId xmlns:a16="http://schemas.microsoft.com/office/drawing/2014/main" id="{B5AE26C0-D346-0240-9CA4-9767BD0C3DBF}"/>
              </a:ext>
            </a:extLst>
          </p:cNvPr>
          <p:cNvPicPr>
            <a:picLocks noChangeAspect="1"/>
          </p:cNvPicPr>
          <p:nvPr/>
        </p:nvPicPr>
        <p:blipFill>
          <a:blip r:embed="rId5"/>
          <a:stretch>
            <a:fillRect/>
          </a:stretch>
        </p:blipFill>
        <p:spPr>
          <a:xfrm>
            <a:off x="669461" y="3592626"/>
            <a:ext cx="647381" cy="241300"/>
          </a:xfrm>
          <a:prstGeom prst="rect">
            <a:avLst/>
          </a:prstGeom>
        </p:spPr>
      </p:pic>
      <p:grpSp>
        <p:nvGrpSpPr>
          <p:cNvPr id="59" name="Group 58">
            <a:extLst>
              <a:ext uri="{FF2B5EF4-FFF2-40B4-BE49-F238E27FC236}">
                <a16:creationId xmlns:a16="http://schemas.microsoft.com/office/drawing/2014/main" id="{FEA7231F-9FF8-D24E-8071-1414E2C2E902}"/>
              </a:ext>
            </a:extLst>
          </p:cNvPr>
          <p:cNvGrpSpPr/>
          <p:nvPr/>
        </p:nvGrpSpPr>
        <p:grpSpPr>
          <a:xfrm>
            <a:off x="3590008" y="3453641"/>
            <a:ext cx="751660" cy="692612"/>
            <a:chOff x="3590008" y="3453641"/>
            <a:chExt cx="751660" cy="692612"/>
          </a:xfrm>
        </p:grpSpPr>
        <p:sp>
          <p:nvSpPr>
            <p:cNvPr id="60" name="Shape 252">
              <a:extLst>
                <a:ext uri="{FF2B5EF4-FFF2-40B4-BE49-F238E27FC236}">
                  <a16:creationId xmlns:a16="http://schemas.microsoft.com/office/drawing/2014/main" id="{8F10ACBD-79D7-ED49-9F06-F2B4FF28C8A1}"/>
                </a:ext>
              </a:extLst>
            </p:cNvPr>
            <p:cNvSpPr/>
            <p:nvPr/>
          </p:nvSpPr>
          <p:spPr>
            <a:xfrm>
              <a:off x="3590008" y="3453641"/>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1" name="Picture 60">
              <a:extLst>
                <a:ext uri="{FF2B5EF4-FFF2-40B4-BE49-F238E27FC236}">
                  <a16:creationId xmlns:a16="http://schemas.microsoft.com/office/drawing/2014/main" id="{F69013C5-1B4A-524D-BC46-34F92E466AC4}"/>
                </a:ext>
              </a:extLst>
            </p:cNvPr>
            <p:cNvPicPr>
              <a:picLocks noChangeAspect="1"/>
            </p:cNvPicPr>
            <p:nvPr/>
          </p:nvPicPr>
          <p:blipFill>
            <a:blip r:embed="rId6">
              <a:biLevel thresh="50000"/>
            </a:blip>
            <a:stretch>
              <a:fillRect/>
            </a:stretch>
          </p:blipFill>
          <p:spPr>
            <a:xfrm>
              <a:off x="3709192" y="3566736"/>
              <a:ext cx="510949" cy="510949"/>
            </a:xfrm>
            <a:prstGeom prst="rect">
              <a:avLst/>
            </a:prstGeom>
          </p:spPr>
        </p:pic>
      </p:grpSp>
      <p:grpSp>
        <p:nvGrpSpPr>
          <p:cNvPr id="62" name="Group 61">
            <a:extLst>
              <a:ext uri="{FF2B5EF4-FFF2-40B4-BE49-F238E27FC236}">
                <a16:creationId xmlns:a16="http://schemas.microsoft.com/office/drawing/2014/main" id="{916B65A0-A94D-8446-B953-D601D0C63B27}"/>
              </a:ext>
            </a:extLst>
          </p:cNvPr>
          <p:cNvGrpSpPr/>
          <p:nvPr/>
        </p:nvGrpSpPr>
        <p:grpSpPr>
          <a:xfrm>
            <a:off x="6587463" y="3400343"/>
            <a:ext cx="751660" cy="692612"/>
            <a:chOff x="8487970" y="1994397"/>
            <a:chExt cx="751660" cy="692612"/>
          </a:xfrm>
        </p:grpSpPr>
        <p:sp>
          <p:nvSpPr>
            <p:cNvPr id="63" name="Shape 252">
              <a:extLst>
                <a:ext uri="{FF2B5EF4-FFF2-40B4-BE49-F238E27FC236}">
                  <a16:creationId xmlns:a16="http://schemas.microsoft.com/office/drawing/2014/main" id="{66A4B3B0-6548-104F-826C-7CF712225758}"/>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4" name="Picture 63">
              <a:extLst>
                <a:ext uri="{FF2B5EF4-FFF2-40B4-BE49-F238E27FC236}">
                  <a16:creationId xmlns:a16="http://schemas.microsoft.com/office/drawing/2014/main" id="{7478AD26-9430-1041-9664-BCA2EA90E27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grpSp>
        <p:nvGrpSpPr>
          <p:cNvPr id="65" name="Group 64">
            <a:extLst>
              <a:ext uri="{FF2B5EF4-FFF2-40B4-BE49-F238E27FC236}">
                <a16:creationId xmlns:a16="http://schemas.microsoft.com/office/drawing/2014/main" id="{A1B7CA72-93E9-D249-9852-AEF0EEDCCE98}"/>
              </a:ext>
            </a:extLst>
          </p:cNvPr>
          <p:cNvGrpSpPr/>
          <p:nvPr/>
        </p:nvGrpSpPr>
        <p:grpSpPr>
          <a:xfrm>
            <a:off x="558651" y="4797199"/>
            <a:ext cx="751660" cy="692612"/>
            <a:chOff x="9079753" y="2125749"/>
            <a:chExt cx="751660" cy="692612"/>
          </a:xfrm>
        </p:grpSpPr>
        <p:sp>
          <p:nvSpPr>
            <p:cNvPr id="66" name="Shape 252">
              <a:extLst>
                <a:ext uri="{FF2B5EF4-FFF2-40B4-BE49-F238E27FC236}">
                  <a16:creationId xmlns:a16="http://schemas.microsoft.com/office/drawing/2014/main" id="{0D119535-0FA7-3F47-BE01-F2C6BAE137B1}"/>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67" name="Picture 66">
              <a:extLst>
                <a:ext uri="{FF2B5EF4-FFF2-40B4-BE49-F238E27FC236}">
                  <a16:creationId xmlns:a16="http://schemas.microsoft.com/office/drawing/2014/main" id="{8E43B283-288A-0643-A1B1-5739F702538B}"/>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74" name="Group 73">
            <a:extLst>
              <a:ext uri="{FF2B5EF4-FFF2-40B4-BE49-F238E27FC236}">
                <a16:creationId xmlns:a16="http://schemas.microsoft.com/office/drawing/2014/main" id="{C0A1CC0E-4167-4840-A1C7-76DC0ED1616D}"/>
              </a:ext>
            </a:extLst>
          </p:cNvPr>
          <p:cNvGrpSpPr/>
          <p:nvPr/>
        </p:nvGrpSpPr>
        <p:grpSpPr>
          <a:xfrm>
            <a:off x="3590008" y="4797199"/>
            <a:ext cx="751660" cy="692612"/>
            <a:chOff x="8300249" y="5992778"/>
            <a:chExt cx="751660" cy="692612"/>
          </a:xfrm>
        </p:grpSpPr>
        <p:sp>
          <p:nvSpPr>
            <p:cNvPr id="75" name="Shape 252">
              <a:extLst>
                <a:ext uri="{FF2B5EF4-FFF2-40B4-BE49-F238E27FC236}">
                  <a16:creationId xmlns:a16="http://schemas.microsoft.com/office/drawing/2014/main" id="{42283BA6-2A8A-384C-8F44-F78701AE34A3}"/>
                </a:ext>
              </a:extLst>
            </p:cNvPr>
            <p:cNvSpPr/>
            <p:nvPr/>
          </p:nvSpPr>
          <p:spPr>
            <a:xfrm>
              <a:off x="8300249" y="599277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6" name="Picture 75">
              <a:extLst>
                <a:ext uri="{FF2B5EF4-FFF2-40B4-BE49-F238E27FC236}">
                  <a16:creationId xmlns:a16="http://schemas.microsoft.com/office/drawing/2014/main" id="{A8CC58EB-1AB7-194A-B8D2-91F01CB232C2}"/>
                </a:ext>
              </a:extLst>
            </p:cNvPr>
            <p:cNvPicPr>
              <a:picLocks noChangeAspect="1"/>
            </p:cNvPicPr>
            <p:nvPr/>
          </p:nvPicPr>
          <p:blipFill>
            <a:blip r:embed="rId9">
              <a:duotone>
                <a:schemeClr val="accent2">
                  <a:shade val="45000"/>
                  <a:satMod val="135000"/>
                </a:schemeClr>
                <a:prstClr val="white"/>
              </a:duotone>
            </a:blip>
            <a:stretch>
              <a:fillRect/>
            </a:stretch>
          </p:blipFill>
          <p:spPr>
            <a:xfrm>
              <a:off x="8413366" y="6079905"/>
              <a:ext cx="485537" cy="485537"/>
            </a:xfrm>
            <a:prstGeom prst="rect">
              <a:avLst/>
            </a:prstGeom>
          </p:spPr>
        </p:pic>
      </p:grpSp>
      <p:sp>
        <p:nvSpPr>
          <p:cNvPr id="77" name="Shape 495">
            <a:extLst>
              <a:ext uri="{FF2B5EF4-FFF2-40B4-BE49-F238E27FC236}">
                <a16:creationId xmlns:a16="http://schemas.microsoft.com/office/drawing/2014/main" id="{6E3E3BF2-092F-4F4C-B273-650C91E5649D}"/>
              </a:ext>
            </a:extLst>
          </p:cNvPr>
          <p:cNvSpPr/>
          <p:nvPr/>
        </p:nvSpPr>
        <p:spPr>
          <a:xfrm>
            <a:off x="4578103" y="4802318"/>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78" name="Shape 254">
            <a:extLst>
              <a:ext uri="{FF2B5EF4-FFF2-40B4-BE49-F238E27FC236}">
                <a16:creationId xmlns:a16="http://schemas.microsoft.com/office/drawing/2014/main" id="{75DCBE99-0BA7-124F-A457-735E5092141C}"/>
              </a:ext>
            </a:extLst>
          </p:cNvPr>
          <p:cNvSpPr/>
          <p:nvPr/>
        </p:nvSpPr>
        <p:spPr>
          <a:xfrm>
            <a:off x="3707762" y="5489811"/>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sp>
        <p:nvSpPr>
          <p:cNvPr id="82" name="Shape 483">
            <a:extLst>
              <a:ext uri="{FF2B5EF4-FFF2-40B4-BE49-F238E27FC236}">
                <a16:creationId xmlns:a16="http://schemas.microsoft.com/office/drawing/2014/main" id="{C62EC361-8503-5541-AC92-78E403839F76}"/>
              </a:ext>
            </a:extLst>
          </p:cNvPr>
          <p:cNvSpPr/>
          <p:nvPr/>
        </p:nvSpPr>
        <p:spPr>
          <a:xfrm>
            <a:off x="780012" y="708157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86" name="Shape 519">
            <a:extLst>
              <a:ext uri="{FF2B5EF4-FFF2-40B4-BE49-F238E27FC236}">
                <a16:creationId xmlns:a16="http://schemas.microsoft.com/office/drawing/2014/main" id="{8ACA79E7-FF8A-F643-BD64-06F5FB0DE186}"/>
              </a:ext>
            </a:extLst>
          </p:cNvPr>
          <p:cNvSpPr/>
          <p:nvPr/>
        </p:nvSpPr>
        <p:spPr>
          <a:xfrm>
            <a:off x="1611782" y="6380393"/>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88" name="Shape 519">
            <a:extLst>
              <a:ext uri="{FF2B5EF4-FFF2-40B4-BE49-F238E27FC236}">
                <a16:creationId xmlns:a16="http://schemas.microsoft.com/office/drawing/2014/main" id="{1BC954AF-7BC8-CD4D-8969-2CD4E14FE921}"/>
              </a:ext>
            </a:extLst>
          </p:cNvPr>
          <p:cNvSpPr/>
          <p:nvPr/>
        </p:nvSpPr>
        <p:spPr>
          <a:xfrm>
            <a:off x="4629742" y="6472000"/>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89" name="Shape 483">
            <a:extLst>
              <a:ext uri="{FF2B5EF4-FFF2-40B4-BE49-F238E27FC236}">
                <a16:creationId xmlns:a16="http://schemas.microsoft.com/office/drawing/2014/main" id="{CA45E850-20E0-1545-9006-B7105A81F56D}"/>
              </a:ext>
            </a:extLst>
          </p:cNvPr>
          <p:cNvSpPr/>
          <p:nvPr/>
        </p:nvSpPr>
        <p:spPr>
          <a:xfrm>
            <a:off x="3789167" y="7110518"/>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90" name="Group 89">
            <a:extLst>
              <a:ext uri="{FF2B5EF4-FFF2-40B4-BE49-F238E27FC236}">
                <a16:creationId xmlns:a16="http://schemas.microsoft.com/office/drawing/2014/main" id="{AED4B1BA-CE67-974C-893D-2761F78BC2E7}"/>
              </a:ext>
            </a:extLst>
          </p:cNvPr>
          <p:cNvGrpSpPr/>
          <p:nvPr/>
        </p:nvGrpSpPr>
        <p:grpSpPr>
          <a:xfrm>
            <a:off x="619983" y="6387562"/>
            <a:ext cx="749808" cy="694944"/>
            <a:chOff x="549354" y="1945460"/>
            <a:chExt cx="749808" cy="694944"/>
          </a:xfrm>
        </p:grpSpPr>
        <p:grpSp>
          <p:nvGrpSpPr>
            <p:cNvPr id="103" name="Group 102">
              <a:extLst>
                <a:ext uri="{FF2B5EF4-FFF2-40B4-BE49-F238E27FC236}">
                  <a16:creationId xmlns:a16="http://schemas.microsoft.com/office/drawing/2014/main" id="{870D182B-E67B-F04B-8F12-628C5A0D90C0}"/>
                </a:ext>
              </a:extLst>
            </p:cNvPr>
            <p:cNvGrpSpPr/>
            <p:nvPr/>
          </p:nvGrpSpPr>
          <p:grpSpPr>
            <a:xfrm>
              <a:off x="549354" y="1945460"/>
              <a:ext cx="749808" cy="694944"/>
              <a:chOff x="6586374" y="3536992"/>
              <a:chExt cx="749808" cy="694944"/>
            </a:xfrm>
          </p:grpSpPr>
          <p:sp>
            <p:nvSpPr>
              <p:cNvPr id="105" name="Shape 252">
                <a:extLst>
                  <a:ext uri="{FF2B5EF4-FFF2-40B4-BE49-F238E27FC236}">
                    <a16:creationId xmlns:a16="http://schemas.microsoft.com/office/drawing/2014/main" id="{495736E0-1AF7-434C-9418-D4C25A0D0441}"/>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06" name="Straight Arrow Connector 105">
                <a:extLst>
                  <a:ext uri="{FF2B5EF4-FFF2-40B4-BE49-F238E27FC236}">
                    <a16:creationId xmlns:a16="http://schemas.microsoft.com/office/drawing/2014/main" id="{743643AD-EE22-BB4A-A12E-FA3C5606683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1638D7B1-00FD-B647-B172-30EFF9AA9842}"/>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737203D9-1D67-1544-AD96-3B3DE9657F3F}"/>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7CEEAD7B-6184-4540-9AC8-7183674FBB55}"/>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04" name="Picture 103">
              <a:extLst>
                <a:ext uri="{FF2B5EF4-FFF2-40B4-BE49-F238E27FC236}">
                  <a16:creationId xmlns:a16="http://schemas.microsoft.com/office/drawing/2014/main" id="{59E77CBD-493D-1342-A064-8D8148890CC5}"/>
                </a:ext>
              </a:extLst>
            </p:cNvPr>
            <p:cNvPicPr>
              <a:picLocks noChangeAspect="1"/>
            </p:cNvPicPr>
            <p:nvPr/>
          </p:nvPicPr>
          <p:blipFill>
            <a:blip r:embed="rId10">
              <a:duotone>
                <a:schemeClr val="accent2">
                  <a:shade val="45000"/>
                  <a:satMod val="135000"/>
                </a:schemeClr>
                <a:prstClr val="white"/>
              </a:duotone>
            </a:blip>
            <a:stretch>
              <a:fillRect/>
            </a:stretch>
          </p:blipFill>
          <p:spPr>
            <a:xfrm>
              <a:off x="726421" y="2029845"/>
              <a:ext cx="417972" cy="484984"/>
            </a:xfrm>
            <a:prstGeom prst="rect">
              <a:avLst/>
            </a:prstGeom>
          </p:spPr>
        </p:pic>
      </p:grpSp>
      <p:grpSp>
        <p:nvGrpSpPr>
          <p:cNvPr id="91" name="Group 90">
            <a:extLst>
              <a:ext uri="{FF2B5EF4-FFF2-40B4-BE49-F238E27FC236}">
                <a16:creationId xmlns:a16="http://schemas.microsoft.com/office/drawing/2014/main" id="{9CC2FAA6-9D17-5141-80D3-2392932D4380}"/>
              </a:ext>
            </a:extLst>
          </p:cNvPr>
          <p:cNvGrpSpPr/>
          <p:nvPr/>
        </p:nvGrpSpPr>
        <p:grpSpPr>
          <a:xfrm>
            <a:off x="3661895" y="6381659"/>
            <a:ext cx="749808" cy="694944"/>
            <a:chOff x="583315" y="4742217"/>
            <a:chExt cx="749808" cy="694944"/>
          </a:xfrm>
        </p:grpSpPr>
        <p:grpSp>
          <p:nvGrpSpPr>
            <p:cNvPr id="93" name="Group 92">
              <a:extLst>
                <a:ext uri="{FF2B5EF4-FFF2-40B4-BE49-F238E27FC236}">
                  <a16:creationId xmlns:a16="http://schemas.microsoft.com/office/drawing/2014/main" id="{BEECE85C-868E-414F-A665-777C11D69C52}"/>
                </a:ext>
              </a:extLst>
            </p:cNvPr>
            <p:cNvGrpSpPr/>
            <p:nvPr/>
          </p:nvGrpSpPr>
          <p:grpSpPr>
            <a:xfrm>
              <a:off x="583315" y="4742217"/>
              <a:ext cx="749808" cy="694944"/>
              <a:chOff x="515395" y="1714061"/>
              <a:chExt cx="749808" cy="694944"/>
            </a:xfrm>
          </p:grpSpPr>
          <p:sp>
            <p:nvSpPr>
              <p:cNvPr id="97" name="Shape 252">
                <a:extLst>
                  <a:ext uri="{FF2B5EF4-FFF2-40B4-BE49-F238E27FC236}">
                    <a16:creationId xmlns:a16="http://schemas.microsoft.com/office/drawing/2014/main" id="{4CC36D7E-921B-A44A-815E-783A41014647}"/>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98" name="Straight Arrow Connector 97">
                <a:extLst>
                  <a:ext uri="{FF2B5EF4-FFF2-40B4-BE49-F238E27FC236}">
                    <a16:creationId xmlns:a16="http://schemas.microsoft.com/office/drawing/2014/main" id="{9D126DB0-B0F9-5241-8FDE-C7C717F66BD8}"/>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C4DAF68A-8570-9F4F-BF9E-01EEB69A8F1D}"/>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47D059A5-DC11-3A45-BF90-326F15B13C38}"/>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09C57F1D-4403-5246-A538-001A0DEDC073}"/>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96" name="Picture 95">
              <a:extLst>
                <a:ext uri="{FF2B5EF4-FFF2-40B4-BE49-F238E27FC236}">
                  <a16:creationId xmlns:a16="http://schemas.microsoft.com/office/drawing/2014/main" id="{354779EE-6589-E74A-8441-C9326CF03E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79" name="Shape 287">
            <a:extLst>
              <a:ext uri="{FF2B5EF4-FFF2-40B4-BE49-F238E27FC236}">
                <a16:creationId xmlns:a16="http://schemas.microsoft.com/office/drawing/2014/main" id="{772E2E84-3C06-9349-854E-6783E269BC8B}"/>
              </a:ext>
            </a:extLst>
          </p:cNvPr>
          <p:cNvSpPr/>
          <p:nvPr/>
        </p:nvSpPr>
        <p:spPr>
          <a:xfrm rot="16200000">
            <a:off x="-2948585" y="4555655"/>
            <a:ext cx="6150553" cy="2533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Tree>
    <p:extLst>
      <p:ext uri="{BB962C8B-B14F-4D97-AF65-F5344CB8AC3E}">
        <p14:creationId xmlns:p14="http://schemas.microsoft.com/office/powerpoint/2010/main" val="18802432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611519" y="4246012"/>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140" name="Shape 483">
            <a:extLst>
              <a:ext uri="{FF2B5EF4-FFF2-40B4-BE49-F238E27FC236}">
                <a16:creationId xmlns:a16="http://schemas.microsoft.com/office/drawing/2014/main" id="{DAE197B8-EC4E-FE46-BAF4-AB006F0335A2}"/>
              </a:ext>
            </a:extLst>
          </p:cNvPr>
          <p:cNvSpPr/>
          <p:nvPr/>
        </p:nvSpPr>
        <p:spPr>
          <a:xfrm>
            <a:off x="6837980" y="2795504"/>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04" name="Shape 254">
            <a:extLst>
              <a:ext uri="{FF2B5EF4-FFF2-40B4-BE49-F238E27FC236}">
                <a16:creationId xmlns:a16="http://schemas.microsoft.com/office/drawing/2014/main" id="{6B5CE18A-67A8-B749-BFD8-1D44F6FAB229}"/>
              </a:ext>
            </a:extLst>
          </p:cNvPr>
          <p:cNvSpPr/>
          <p:nvPr/>
        </p:nvSpPr>
        <p:spPr>
          <a:xfrm>
            <a:off x="581132" y="2731905"/>
            <a:ext cx="69726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 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548474" y="1938454"/>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sp>
        <p:nvSpPr>
          <p:cNvPr id="152" name="Shape 254">
            <a:extLst>
              <a:ext uri="{FF2B5EF4-FFF2-40B4-BE49-F238E27FC236}">
                <a16:creationId xmlns:a16="http://schemas.microsoft.com/office/drawing/2014/main" id="{F92E5ACB-EAB7-3D43-8412-C0BE1F203D88}"/>
              </a:ext>
            </a:extLst>
          </p:cNvPr>
          <p:cNvSpPr/>
          <p:nvPr/>
        </p:nvSpPr>
        <p:spPr>
          <a:xfrm>
            <a:off x="6769161" y="4125009"/>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75675" y="3384543"/>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sp>
        <p:nvSpPr>
          <p:cNvPr id="157" name="Shape 254">
            <a:extLst>
              <a:ext uri="{FF2B5EF4-FFF2-40B4-BE49-F238E27FC236}">
                <a16:creationId xmlns:a16="http://schemas.microsoft.com/office/drawing/2014/main" id="{CD0D3E89-E0A3-3349-8669-C0F76A30ED2E}"/>
              </a:ext>
            </a:extLst>
          </p:cNvPr>
          <p:cNvSpPr/>
          <p:nvPr/>
        </p:nvSpPr>
        <p:spPr>
          <a:xfrm>
            <a:off x="3737035" y="4117079"/>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96770" y="3384543"/>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92136" y="3262375"/>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701031" y="4122624"/>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sp>
        <p:nvSpPr>
          <p:cNvPr id="170" name="Shape 254">
            <a:extLst>
              <a:ext uri="{FF2B5EF4-FFF2-40B4-BE49-F238E27FC236}">
                <a16:creationId xmlns:a16="http://schemas.microsoft.com/office/drawing/2014/main" id="{AB8942DF-9EB3-F248-9D15-5E3D01F0E9A9}"/>
              </a:ext>
            </a:extLst>
          </p:cNvPr>
          <p:cNvSpPr/>
          <p:nvPr/>
        </p:nvSpPr>
        <p:spPr>
          <a:xfrm>
            <a:off x="3645297" y="2762088"/>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96247" y="1938260"/>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grpSp>
        <p:nvGrpSpPr>
          <p:cNvPr id="77" name="Group 76">
            <a:extLst>
              <a:ext uri="{FF2B5EF4-FFF2-40B4-BE49-F238E27FC236}">
                <a16:creationId xmlns:a16="http://schemas.microsoft.com/office/drawing/2014/main" id="{7FF68157-DA9B-2E40-93F6-8FB8F7E9689F}"/>
              </a:ext>
            </a:extLst>
          </p:cNvPr>
          <p:cNvGrpSpPr/>
          <p:nvPr/>
        </p:nvGrpSpPr>
        <p:grpSpPr>
          <a:xfrm>
            <a:off x="3599167" y="2029206"/>
            <a:ext cx="749808" cy="694944"/>
            <a:chOff x="3912190" y="4796511"/>
            <a:chExt cx="749808" cy="694944"/>
          </a:xfrm>
        </p:grpSpPr>
        <p:grpSp>
          <p:nvGrpSpPr>
            <p:cNvPr id="78" name="Group 77">
              <a:extLst>
                <a:ext uri="{FF2B5EF4-FFF2-40B4-BE49-F238E27FC236}">
                  <a16:creationId xmlns:a16="http://schemas.microsoft.com/office/drawing/2014/main" id="{721304FA-FF98-3B48-A931-56F4DE2E60DE}"/>
                </a:ext>
              </a:extLst>
            </p:cNvPr>
            <p:cNvGrpSpPr/>
            <p:nvPr/>
          </p:nvGrpSpPr>
          <p:grpSpPr>
            <a:xfrm>
              <a:off x="3912190" y="4796511"/>
              <a:ext cx="749808" cy="694944"/>
              <a:chOff x="7218871" y="6217351"/>
              <a:chExt cx="829272" cy="692612"/>
            </a:xfrm>
          </p:grpSpPr>
          <p:sp>
            <p:nvSpPr>
              <p:cNvPr id="83" name="Shape 252">
                <a:extLst>
                  <a:ext uri="{FF2B5EF4-FFF2-40B4-BE49-F238E27FC236}">
                    <a16:creationId xmlns:a16="http://schemas.microsoft.com/office/drawing/2014/main" id="{10377442-CD06-B344-8111-3C01C1157AB4}"/>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84" name="Straight Arrow Connector 83">
                <a:extLst>
                  <a:ext uri="{FF2B5EF4-FFF2-40B4-BE49-F238E27FC236}">
                    <a16:creationId xmlns:a16="http://schemas.microsoft.com/office/drawing/2014/main" id="{A0005C85-1A81-1747-95FB-DF3CB27595DF}"/>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1" name="Picture 80">
              <a:extLst>
                <a:ext uri="{FF2B5EF4-FFF2-40B4-BE49-F238E27FC236}">
                  <a16:creationId xmlns:a16="http://schemas.microsoft.com/office/drawing/2014/main" id="{89F480C4-E6F0-F144-9C60-17E35ED4609D}"/>
                </a:ext>
              </a:extLst>
            </p:cNvPr>
            <p:cNvPicPr>
              <a:picLocks noChangeAspect="1"/>
            </p:cNvPicPr>
            <p:nvPr/>
          </p:nvPicPr>
          <p:blipFill>
            <a:blip r:embed="rId2"/>
            <a:stretch>
              <a:fillRect/>
            </a:stretch>
          </p:blipFill>
          <p:spPr>
            <a:xfrm>
              <a:off x="4036770" y="4812309"/>
              <a:ext cx="524841" cy="580824"/>
            </a:xfrm>
            <a:prstGeom prst="rect">
              <a:avLst/>
            </a:prstGeom>
          </p:spPr>
        </p:pic>
      </p:grpSp>
      <p:grpSp>
        <p:nvGrpSpPr>
          <p:cNvPr id="85" name="Group 84">
            <a:extLst>
              <a:ext uri="{FF2B5EF4-FFF2-40B4-BE49-F238E27FC236}">
                <a16:creationId xmlns:a16="http://schemas.microsoft.com/office/drawing/2014/main" id="{AA5590CD-7887-ED46-8B1F-6F8E1BB01B1B}"/>
              </a:ext>
            </a:extLst>
          </p:cNvPr>
          <p:cNvGrpSpPr/>
          <p:nvPr/>
        </p:nvGrpSpPr>
        <p:grpSpPr>
          <a:xfrm>
            <a:off x="6658289" y="2016917"/>
            <a:ext cx="707233" cy="707233"/>
            <a:chOff x="7609623" y="4471311"/>
            <a:chExt cx="707233" cy="707233"/>
          </a:xfrm>
        </p:grpSpPr>
        <p:sp>
          <p:nvSpPr>
            <p:cNvPr id="87" name="Shape 482">
              <a:extLst>
                <a:ext uri="{FF2B5EF4-FFF2-40B4-BE49-F238E27FC236}">
                  <a16:creationId xmlns:a16="http://schemas.microsoft.com/office/drawing/2014/main" id="{411C50AB-4AF0-4D44-A1F0-BCFE60059979}"/>
                </a:ext>
              </a:extLst>
            </p:cNvPr>
            <p:cNvSpPr/>
            <p:nvPr/>
          </p:nvSpPr>
          <p:spPr>
            <a:xfrm>
              <a:off x="7609623" y="447131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88" name="Picture 87">
              <a:extLst>
                <a:ext uri="{FF2B5EF4-FFF2-40B4-BE49-F238E27FC236}">
                  <a16:creationId xmlns:a16="http://schemas.microsoft.com/office/drawing/2014/main" id="{A7566175-2C66-CC46-B914-4F67F63C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626" y="4519013"/>
              <a:ext cx="573220" cy="588305"/>
            </a:xfrm>
            <a:prstGeom prst="rect">
              <a:avLst/>
            </a:prstGeom>
          </p:spPr>
        </p:pic>
      </p:grpSp>
      <p:grpSp>
        <p:nvGrpSpPr>
          <p:cNvPr id="89" name="Group 88">
            <a:extLst>
              <a:ext uri="{FF2B5EF4-FFF2-40B4-BE49-F238E27FC236}">
                <a16:creationId xmlns:a16="http://schemas.microsoft.com/office/drawing/2014/main" id="{9E305F0C-8A38-0942-9B07-EBC21E99BDCE}"/>
              </a:ext>
            </a:extLst>
          </p:cNvPr>
          <p:cNvGrpSpPr/>
          <p:nvPr/>
        </p:nvGrpSpPr>
        <p:grpSpPr>
          <a:xfrm>
            <a:off x="601535" y="3356247"/>
            <a:ext cx="707233" cy="707233"/>
            <a:chOff x="7501911" y="4773057"/>
            <a:chExt cx="707233" cy="707233"/>
          </a:xfrm>
        </p:grpSpPr>
        <p:sp>
          <p:nvSpPr>
            <p:cNvPr id="90" name="Shape 482">
              <a:extLst>
                <a:ext uri="{FF2B5EF4-FFF2-40B4-BE49-F238E27FC236}">
                  <a16:creationId xmlns:a16="http://schemas.microsoft.com/office/drawing/2014/main" id="{B46B5E1A-7EFE-FD48-8101-8EBF1BF51DC3}"/>
                </a:ext>
              </a:extLst>
            </p:cNvPr>
            <p:cNvSpPr/>
            <p:nvPr/>
          </p:nvSpPr>
          <p:spPr>
            <a:xfrm>
              <a:off x="7501911" y="477305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a:extLst>
                <a:ext uri="{FF2B5EF4-FFF2-40B4-BE49-F238E27FC236}">
                  <a16:creationId xmlns:a16="http://schemas.microsoft.com/office/drawing/2014/main" id="{0B78A38A-19F5-3441-979C-E9010157691D}"/>
                </a:ext>
              </a:extLst>
            </p:cNvPr>
            <p:cNvPicPr>
              <a:picLocks noChangeAspect="1"/>
            </p:cNvPicPr>
            <p:nvPr/>
          </p:nvPicPr>
          <p:blipFill>
            <a:blip r:embed="rId4">
              <a:biLevel thresh="50000"/>
            </a:blip>
            <a:stretch>
              <a:fillRect/>
            </a:stretch>
          </p:blipFill>
          <p:spPr>
            <a:xfrm>
              <a:off x="7671612" y="4947264"/>
              <a:ext cx="367830" cy="388265"/>
            </a:xfrm>
            <a:prstGeom prst="rect">
              <a:avLst/>
            </a:prstGeom>
          </p:spPr>
        </p:pic>
      </p:grpSp>
      <p:grpSp>
        <p:nvGrpSpPr>
          <p:cNvPr id="92" name="Group 91">
            <a:extLst>
              <a:ext uri="{FF2B5EF4-FFF2-40B4-BE49-F238E27FC236}">
                <a16:creationId xmlns:a16="http://schemas.microsoft.com/office/drawing/2014/main" id="{4AE9E6C6-D991-3C4F-84E2-A972D061917B}"/>
              </a:ext>
            </a:extLst>
          </p:cNvPr>
          <p:cNvGrpSpPr/>
          <p:nvPr/>
        </p:nvGrpSpPr>
        <p:grpSpPr>
          <a:xfrm>
            <a:off x="3585251" y="3374828"/>
            <a:ext cx="751660" cy="692612"/>
            <a:chOff x="7776669" y="5031984"/>
            <a:chExt cx="751660" cy="692612"/>
          </a:xfrm>
        </p:grpSpPr>
        <p:sp>
          <p:nvSpPr>
            <p:cNvPr id="94" name="Shape 252">
              <a:extLst>
                <a:ext uri="{FF2B5EF4-FFF2-40B4-BE49-F238E27FC236}">
                  <a16:creationId xmlns:a16="http://schemas.microsoft.com/office/drawing/2014/main" id="{06A89997-DABC-9E4E-87EC-544CF131ADFD}"/>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5" name="Picture 94">
              <a:extLst>
                <a:ext uri="{FF2B5EF4-FFF2-40B4-BE49-F238E27FC236}">
                  <a16:creationId xmlns:a16="http://schemas.microsoft.com/office/drawing/2014/main" id="{C2330FE8-ACCE-BE47-992C-2FD17B8C4A56}"/>
                </a:ext>
              </a:extLst>
            </p:cNvPr>
            <p:cNvPicPr>
              <a:picLocks noChangeAspect="1"/>
            </p:cNvPicPr>
            <p:nvPr/>
          </p:nvPicPr>
          <p:blipFill>
            <a:blip r:embed="rId5">
              <a:biLevel thresh="50000"/>
            </a:blip>
            <a:stretch>
              <a:fillRect/>
            </a:stretch>
          </p:blipFill>
          <p:spPr>
            <a:xfrm>
              <a:off x="7915165" y="5141397"/>
              <a:ext cx="474667" cy="474667"/>
            </a:xfrm>
            <a:prstGeom prst="rect">
              <a:avLst/>
            </a:prstGeom>
          </p:spPr>
        </p:pic>
      </p:grpSp>
      <p:grpSp>
        <p:nvGrpSpPr>
          <p:cNvPr id="96" name="Group 95">
            <a:extLst>
              <a:ext uri="{FF2B5EF4-FFF2-40B4-BE49-F238E27FC236}">
                <a16:creationId xmlns:a16="http://schemas.microsoft.com/office/drawing/2014/main" id="{7018C43C-3F0C-8C45-B1D9-5922FBB4BD92}"/>
              </a:ext>
            </a:extLst>
          </p:cNvPr>
          <p:cNvGrpSpPr/>
          <p:nvPr/>
        </p:nvGrpSpPr>
        <p:grpSpPr>
          <a:xfrm>
            <a:off x="6653819" y="3385345"/>
            <a:ext cx="751660" cy="692612"/>
            <a:chOff x="1817518" y="5607780"/>
            <a:chExt cx="751660" cy="692612"/>
          </a:xfrm>
        </p:grpSpPr>
        <p:sp>
          <p:nvSpPr>
            <p:cNvPr id="100" name="Shape 252">
              <a:extLst>
                <a:ext uri="{FF2B5EF4-FFF2-40B4-BE49-F238E27FC236}">
                  <a16:creationId xmlns:a16="http://schemas.microsoft.com/office/drawing/2014/main" id="{5E16A47A-E559-A74B-A07C-62D4109D92E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2" name="Picture 101">
              <a:extLst>
                <a:ext uri="{FF2B5EF4-FFF2-40B4-BE49-F238E27FC236}">
                  <a16:creationId xmlns:a16="http://schemas.microsoft.com/office/drawing/2014/main" id="{C89C77FC-23C5-864A-9810-0E2430E3FC09}"/>
                </a:ext>
              </a:extLst>
            </p:cNvPr>
            <p:cNvPicPr>
              <a:picLocks noChangeAspect="1"/>
            </p:cNvPicPr>
            <p:nvPr/>
          </p:nvPicPr>
          <p:blipFill>
            <a:blip r:embed="rId6">
              <a:biLevel thresh="50000"/>
            </a:blip>
            <a:stretch>
              <a:fillRect/>
            </a:stretch>
          </p:blipFill>
          <p:spPr>
            <a:xfrm>
              <a:off x="1960226" y="5755930"/>
              <a:ext cx="479744" cy="396311"/>
            </a:xfrm>
            <a:prstGeom prst="rect">
              <a:avLst/>
            </a:prstGeom>
          </p:spPr>
        </p:pic>
      </p:grpSp>
      <p:sp>
        <p:nvSpPr>
          <p:cNvPr id="111" name="Shape 252">
            <a:extLst>
              <a:ext uri="{FF2B5EF4-FFF2-40B4-BE49-F238E27FC236}">
                <a16:creationId xmlns:a16="http://schemas.microsoft.com/office/drawing/2014/main" id="{17B227DB-E25C-0942-9045-0F229741007D}"/>
              </a:ext>
            </a:extLst>
          </p:cNvPr>
          <p:cNvSpPr/>
          <p:nvPr/>
        </p:nvSpPr>
        <p:spPr>
          <a:xfrm>
            <a:off x="554858" y="1982040"/>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630EF9FB-CFFC-034B-A73A-B21C6D8899B1}"/>
              </a:ext>
            </a:extLst>
          </p:cNvPr>
          <p:cNvPicPr>
            <a:picLocks noChangeAspect="1"/>
          </p:cNvPicPr>
          <p:nvPr/>
        </p:nvPicPr>
        <p:blipFill>
          <a:blip r:embed="rId7"/>
          <a:stretch>
            <a:fillRect/>
          </a:stretch>
        </p:blipFill>
        <p:spPr>
          <a:xfrm>
            <a:off x="718558" y="2096974"/>
            <a:ext cx="444500" cy="482600"/>
          </a:xfrm>
          <a:prstGeom prst="rect">
            <a:avLst/>
          </a:prstGeom>
        </p:spPr>
      </p:pic>
      <p:sp>
        <p:nvSpPr>
          <p:cNvPr id="38" name="Shape 287">
            <a:extLst>
              <a:ext uri="{FF2B5EF4-FFF2-40B4-BE49-F238E27FC236}">
                <a16:creationId xmlns:a16="http://schemas.microsoft.com/office/drawing/2014/main" id="{FD7F2619-8917-BA4F-A115-4C4D8207700E}"/>
              </a:ext>
            </a:extLst>
          </p:cNvPr>
          <p:cNvSpPr/>
          <p:nvPr/>
        </p:nvSpPr>
        <p:spPr>
          <a:xfrm rot="16200000">
            <a:off x="-2958604" y="4579283"/>
            <a:ext cx="6151721" cy="23451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Traditional Style</a:t>
            </a:r>
            <a:endParaRPr dirty="0">
              <a:solidFill>
                <a:schemeClr val="tx1"/>
              </a:solidFill>
            </a:endParaRPr>
          </a:p>
        </p:txBody>
      </p:sp>
      <p:sp>
        <p:nvSpPr>
          <p:cNvPr id="39" name="Shape 495">
            <a:extLst>
              <a:ext uri="{FF2B5EF4-FFF2-40B4-BE49-F238E27FC236}">
                <a16:creationId xmlns:a16="http://schemas.microsoft.com/office/drawing/2014/main" id="{E3435CE1-9B9D-E14D-885C-8A3C2FE67A82}"/>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spTree>
    <p:extLst>
      <p:ext uri="{BB962C8B-B14F-4D97-AF65-F5344CB8AC3E}">
        <p14:creationId xmlns:p14="http://schemas.microsoft.com/office/powerpoint/2010/main" val="23936549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0" y="-1368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519">
            <a:extLst>
              <a:ext uri="{FF2B5EF4-FFF2-40B4-BE49-F238E27FC236}">
                <a16:creationId xmlns:a16="http://schemas.microsoft.com/office/drawing/2014/main" id="{14EA8709-F3E7-8649-836F-779F744F2AC3}"/>
              </a:ext>
            </a:extLst>
          </p:cNvPr>
          <p:cNvSpPr/>
          <p:nvPr/>
        </p:nvSpPr>
        <p:spPr>
          <a:xfrm>
            <a:off x="1528019" y="7480075"/>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22" name="Shape 535"/>
          <p:cNvSpPr/>
          <p:nvPr/>
        </p:nvSpPr>
        <p:spPr>
          <a:xfrm>
            <a:off x="2601913" y="5678885"/>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97" name="Shape 254"/>
          <p:cNvSpPr/>
          <p:nvPr/>
        </p:nvSpPr>
        <p:spPr>
          <a:xfrm>
            <a:off x="3725388" y="2700246"/>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pic>
        <p:nvPicPr>
          <p:cNvPr id="7" name="Picture 6"/>
          <p:cNvPicPr>
            <a:picLocks noChangeAspect="1"/>
          </p:cNvPicPr>
          <p:nvPr/>
        </p:nvPicPr>
        <p:blipFill>
          <a:blip r:embed="rId2">
            <a:duotone>
              <a:schemeClr val="accent1">
                <a:shade val="45000"/>
                <a:satMod val="135000"/>
              </a:schemeClr>
              <a:prstClr val="white"/>
            </a:duotone>
          </a:blip>
          <a:stretch>
            <a:fillRect/>
          </a:stretch>
        </p:blipFill>
        <p:spPr>
          <a:xfrm>
            <a:off x="669461" y="3592626"/>
            <a:ext cx="647381" cy="241300"/>
          </a:xfrm>
          <a:prstGeom prst="rect">
            <a:avLst/>
          </a:prstGeom>
        </p:spPr>
      </p:pic>
      <p:sp>
        <p:nvSpPr>
          <p:cNvPr id="69" name="Shape 519">
            <a:extLst>
              <a:ext uri="{FF2B5EF4-FFF2-40B4-BE49-F238E27FC236}">
                <a16:creationId xmlns:a16="http://schemas.microsoft.com/office/drawing/2014/main" id="{2295AB83-AFF5-EF40-9017-4D6AB13044DD}"/>
              </a:ext>
            </a:extLst>
          </p:cNvPr>
          <p:cNvSpPr/>
          <p:nvPr/>
        </p:nvSpPr>
        <p:spPr>
          <a:xfrm>
            <a:off x="4578103" y="2093298"/>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7775479" y="2108491"/>
            <a:ext cx="1709484"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4578103" y="3463200"/>
            <a:ext cx="1573004"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connection across hybrid cloud deployments.</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482531" y="2097399"/>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482530" y="3496418"/>
            <a:ext cx="1653707"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81" name="Shape 483">
            <a:extLst>
              <a:ext uri="{FF2B5EF4-FFF2-40B4-BE49-F238E27FC236}">
                <a16:creationId xmlns:a16="http://schemas.microsoft.com/office/drawing/2014/main" id="{F6A89347-D085-FD41-B401-0D84617E911D}"/>
              </a:ext>
            </a:extLst>
          </p:cNvPr>
          <p:cNvSpPr/>
          <p:nvPr/>
        </p:nvSpPr>
        <p:spPr>
          <a:xfrm>
            <a:off x="680295" y="2718507"/>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83" name="Shape 254">
            <a:extLst>
              <a:ext uri="{FF2B5EF4-FFF2-40B4-BE49-F238E27FC236}">
                <a16:creationId xmlns:a16="http://schemas.microsoft.com/office/drawing/2014/main" id="{9FD37036-946D-D246-9D43-B7E64E2094B0}"/>
              </a:ext>
            </a:extLst>
          </p:cNvPr>
          <p:cNvSpPr/>
          <p:nvPr/>
        </p:nvSpPr>
        <p:spPr>
          <a:xfrm>
            <a:off x="6630250" y="2686237"/>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sp>
        <p:nvSpPr>
          <p:cNvPr id="84" name="Shape 254">
            <a:extLst>
              <a:ext uri="{FF2B5EF4-FFF2-40B4-BE49-F238E27FC236}">
                <a16:creationId xmlns:a16="http://schemas.microsoft.com/office/drawing/2014/main" id="{6216BA5F-2A90-E44D-B57A-C2B9EF683E7E}"/>
              </a:ext>
            </a:extLst>
          </p:cNvPr>
          <p:cNvSpPr/>
          <p:nvPr/>
        </p:nvSpPr>
        <p:spPr>
          <a:xfrm>
            <a:off x="659913" y="3965902"/>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sp>
        <p:nvSpPr>
          <p:cNvPr id="85" name="Shape 254">
            <a:extLst>
              <a:ext uri="{FF2B5EF4-FFF2-40B4-BE49-F238E27FC236}">
                <a16:creationId xmlns:a16="http://schemas.microsoft.com/office/drawing/2014/main" id="{A4618A8C-0DB0-E94A-AC8C-9A41712303F9}"/>
              </a:ext>
            </a:extLst>
          </p:cNvPr>
          <p:cNvSpPr/>
          <p:nvPr/>
        </p:nvSpPr>
        <p:spPr>
          <a:xfrm>
            <a:off x="3834854" y="4160482"/>
            <a:ext cx="21159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a:t>
            </a:r>
            <a:endParaRPr sz="800" b="1" dirty="0">
              <a:solidFill>
                <a:srgbClr val="4277BB"/>
              </a:solidFill>
            </a:endParaRPr>
          </a:p>
        </p:txBody>
      </p:sp>
      <p:grpSp>
        <p:nvGrpSpPr>
          <p:cNvPr id="4" name="Group 3">
            <a:extLst>
              <a:ext uri="{FF2B5EF4-FFF2-40B4-BE49-F238E27FC236}">
                <a16:creationId xmlns:a16="http://schemas.microsoft.com/office/drawing/2014/main" id="{4293FEE7-9E3B-D942-BF02-865B4A13A696}"/>
              </a:ext>
            </a:extLst>
          </p:cNvPr>
          <p:cNvGrpSpPr/>
          <p:nvPr/>
        </p:nvGrpSpPr>
        <p:grpSpPr>
          <a:xfrm>
            <a:off x="627475" y="1934021"/>
            <a:ext cx="696174" cy="696174"/>
            <a:chOff x="7898457" y="5931089"/>
            <a:chExt cx="696174" cy="696174"/>
          </a:xfrm>
        </p:grpSpPr>
        <p:sp>
          <p:nvSpPr>
            <p:cNvPr id="87" name="Oval 86">
              <a:extLst>
                <a:ext uri="{FF2B5EF4-FFF2-40B4-BE49-F238E27FC236}">
                  <a16:creationId xmlns:a16="http://schemas.microsoft.com/office/drawing/2014/main" id="{C51EF441-4626-EB48-98DD-30392017CBE4}"/>
                </a:ext>
              </a:extLst>
            </p:cNvPr>
            <p:cNvSpPr>
              <a:spLocks noChangeAspect="1"/>
            </p:cNvSpPr>
            <p:nvPr/>
          </p:nvSpPr>
          <p:spPr>
            <a:xfrm>
              <a:off x="7898457" y="593108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67">
              <a:extLst>
                <a:ext uri="{FF2B5EF4-FFF2-40B4-BE49-F238E27FC236}">
                  <a16:creationId xmlns:a16="http://schemas.microsoft.com/office/drawing/2014/main" id="{33539438-B0F9-5346-A009-21775A6F1727}"/>
                </a:ext>
              </a:extLst>
            </p:cNvPr>
            <p:cNvPicPr>
              <a:picLocks noChangeAspect="1"/>
            </p:cNvPicPr>
            <p:nvPr/>
          </p:nvPicPr>
          <p:blipFill>
            <a:blip r:embed="rId3"/>
            <a:stretch>
              <a:fillRect/>
            </a:stretch>
          </p:blipFill>
          <p:spPr>
            <a:xfrm>
              <a:off x="7988756" y="6018196"/>
              <a:ext cx="515575" cy="473772"/>
            </a:xfrm>
            <a:prstGeom prst="rect">
              <a:avLst/>
            </a:prstGeom>
          </p:spPr>
        </p:pic>
      </p:grpSp>
      <p:grpSp>
        <p:nvGrpSpPr>
          <p:cNvPr id="8" name="Group 7">
            <a:extLst>
              <a:ext uri="{FF2B5EF4-FFF2-40B4-BE49-F238E27FC236}">
                <a16:creationId xmlns:a16="http://schemas.microsoft.com/office/drawing/2014/main" id="{14F803D9-0461-844B-B7BA-760F85C7925B}"/>
              </a:ext>
            </a:extLst>
          </p:cNvPr>
          <p:cNvGrpSpPr/>
          <p:nvPr/>
        </p:nvGrpSpPr>
        <p:grpSpPr>
          <a:xfrm>
            <a:off x="3628080" y="3390868"/>
            <a:ext cx="696174" cy="696174"/>
            <a:chOff x="7160852" y="6220873"/>
            <a:chExt cx="696174" cy="696174"/>
          </a:xfrm>
        </p:grpSpPr>
        <p:sp>
          <p:nvSpPr>
            <p:cNvPr id="100" name="Oval 99">
              <a:extLst>
                <a:ext uri="{FF2B5EF4-FFF2-40B4-BE49-F238E27FC236}">
                  <a16:creationId xmlns:a16="http://schemas.microsoft.com/office/drawing/2014/main" id="{A979A1D4-39B0-404F-A747-5AB5627AEA9A}"/>
                </a:ext>
              </a:extLst>
            </p:cNvPr>
            <p:cNvSpPr>
              <a:spLocks noChangeAspect="1"/>
            </p:cNvSpPr>
            <p:nvPr/>
          </p:nvSpPr>
          <p:spPr>
            <a:xfrm>
              <a:off x="7160852" y="622087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C0CC9E3-659C-414C-B842-CEB8FFF86C91}"/>
                </a:ext>
              </a:extLst>
            </p:cNvPr>
            <p:cNvPicPr>
              <a:picLocks noChangeAspect="1"/>
            </p:cNvPicPr>
            <p:nvPr/>
          </p:nvPicPr>
          <p:blipFill>
            <a:blip r:embed="rId4"/>
            <a:stretch>
              <a:fillRect/>
            </a:stretch>
          </p:blipFill>
          <p:spPr>
            <a:xfrm>
              <a:off x="7258160" y="6351127"/>
              <a:ext cx="512064" cy="514848"/>
            </a:xfrm>
            <a:prstGeom prst="rect">
              <a:avLst/>
            </a:prstGeom>
          </p:spPr>
        </p:pic>
      </p:grpSp>
      <p:grpSp>
        <p:nvGrpSpPr>
          <p:cNvPr id="14" name="Group 13">
            <a:extLst>
              <a:ext uri="{FF2B5EF4-FFF2-40B4-BE49-F238E27FC236}">
                <a16:creationId xmlns:a16="http://schemas.microsoft.com/office/drawing/2014/main" id="{678203E1-EE12-AD41-800F-928F3743A71F}"/>
              </a:ext>
            </a:extLst>
          </p:cNvPr>
          <p:cNvGrpSpPr/>
          <p:nvPr/>
        </p:nvGrpSpPr>
        <p:grpSpPr>
          <a:xfrm>
            <a:off x="3635673" y="1934021"/>
            <a:ext cx="696174" cy="696174"/>
            <a:chOff x="8375122" y="6266678"/>
            <a:chExt cx="696174" cy="696174"/>
          </a:xfrm>
        </p:grpSpPr>
        <p:sp>
          <p:nvSpPr>
            <p:cNvPr id="113" name="Oval 112">
              <a:extLst>
                <a:ext uri="{FF2B5EF4-FFF2-40B4-BE49-F238E27FC236}">
                  <a16:creationId xmlns:a16="http://schemas.microsoft.com/office/drawing/2014/main" id="{51BCC6C5-04A3-F94B-865E-43CF2D1D816C}"/>
                </a:ext>
              </a:extLst>
            </p:cNvPr>
            <p:cNvSpPr>
              <a:spLocks noChangeAspect="1"/>
            </p:cNvSpPr>
            <p:nvPr/>
          </p:nvSpPr>
          <p:spPr>
            <a:xfrm>
              <a:off x="8375122" y="6266678"/>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A5F7639D-D912-B54C-8F09-B2B04941505C}"/>
                </a:ext>
              </a:extLst>
            </p:cNvPr>
            <p:cNvPicPr>
              <a:picLocks noChangeAspect="1"/>
            </p:cNvPicPr>
            <p:nvPr/>
          </p:nvPicPr>
          <p:blipFill>
            <a:blip r:embed="rId5"/>
            <a:stretch>
              <a:fillRect/>
            </a:stretch>
          </p:blipFill>
          <p:spPr>
            <a:xfrm>
              <a:off x="8538966" y="6427156"/>
              <a:ext cx="492475" cy="375218"/>
            </a:xfrm>
            <a:prstGeom prst="rect">
              <a:avLst/>
            </a:prstGeom>
          </p:spPr>
        </p:pic>
      </p:grpSp>
      <p:grpSp>
        <p:nvGrpSpPr>
          <p:cNvPr id="15" name="Group 14">
            <a:extLst>
              <a:ext uri="{FF2B5EF4-FFF2-40B4-BE49-F238E27FC236}">
                <a16:creationId xmlns:a16="http://schemas.microsoft.com/office/drawing/2014/main" id="{E46818D9-4DED-C34B-BDF8-3C5353E85918}"/>
              </a:ext>
            </a:extLst>
          </p:cNvPr>
          <p:cNvGrpSpPr/>
          <p:nvPr/>
        </p:nvGrpSpPr>
        <p:grpSpPr>
          <a:xfrm>
            <a:off x="6586374" y="1934021"/>
            <a:ext cx="696174" cy="696174"/>
            <a:chOff x="7934047" y="6055653"/>
            <a:chExt cx="696174" cy="696174"/>
          </a:xfrm>
        </p:grpSpPr>
        <p:sp>
          <p:nvSpPr>
            <p:cNvPr id="117" name="Oval 116">
              <a:extLst>
                <a:ext uri="{FF2B5EF4-FFF2-40B4-BE49-F238E27FC236}">
                  <a16:creationId xmlns:a16="http://schemas.microsoft.com/office/drawing/2014/main" id="{86BE719C-E3A0-7949-8BF9-36B5DFB35536}"/>
                </a:ext>
              </a:extLst>
            </p:cNvPr>
            <p:cNvSpPr>
              <a:spLocks noChangeAspect="1"/>
            </p:cNvSpPr>
            <p:nvPr/>
          </p:nvSpPr>
          <p:spPr>
            <a:xfrm>
              <a:off x="7934047"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32AD957C-E953-4746-A6E0-6D21830C6B3E}"/>
                </a:ext>
              </a:extLst>
            </p:cNvPr>
            <p:cNvPicPr>
              <a:picLocks noChangeAspect="1"/>
            </p:cNvPicPr>
            <p:nvPr/>
          </p:nvPicPr>
          <p:blipFill>
            <a:blip r:embed="rId6"/>
            <a:stretch>
              <a:fillRect/>
            </a:stretch>
          </p:blipFill>
          <p:spPr>
            <a:xfrm>
              <a:off x="8068734" y="6177003"/>
              <a:ext cx="426800" cy="453473"/>
            </a:xfrm>
            <a:prstGeom prst="rect">
              <a:avLst/>
            </a:prstGeom>
          </p:spPr>
        </p:pic>
      </p:grpSp>
      <p:grpSp>
        <p:nvGrpSpPr>
          <p:cNvPr id="131" name="Group 130">
            <a:extLst>
              <a:ext uri="{FF2B5EF4-FFF2-40B4-BE49-F238E27FC236}">
                <a16:creationId xmlns:a16="http://schemas.microsoft.com/office/drawing/2014/main" id="{D2EE552F-A234-6842-8E9E-86D4A7C1AEF7}"/>
              </a:ext>
            </a:extLst>
          </p:cNvPr>
          <p:cNvGrpSpPr/>
          <p:nvPr/>
        </p:nvGrpSpPr>
        <p:grpSpPr>
          <a:xfrm>
            <a:off x="6557321" y="3369041"/>
            <a:ext cx="727643" cy="727643"/>
            <a:chOff x="2170714" y="2919973"/>
            <a:chExt cx="502920" cy="502920"/>
          </a:xfrm>
        </p:grpSpPr>
        <p:sp>
          <p:nvSpPr>
            <p:cNvPr id="132" name="Oval 131">
              <a:extLst>
                <a:ext uri="{FF2B5EF4-FFF2-40B4-BE49-F238E27FC236}">
                  <a16:creationId xmlns:a16="http://schemas.microsoft.com/office/drawing/2014/main" id="{36D07CFE-80D7-834D-B5A8-BB450F75A024}"/>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 name="Picture 132">
              <a:extLst>
                <a:ext uri="{FF2B5EF4-FFF2-40B4-BE49-F238E27FC236}">
                  <a16:creationId xmlns:a16="http://schemas.microsoft.com/office/drawing/2014/main" id="{6E6F9513-42E3-B541-83DD-9C0BC017A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sp>
        <p:nvSpPr>
          <p:cNvPr id="134" name="Shape 254">
            <a:extLst>
              <a:ext uri="{FF2B5EF4-FFF2-40B4-BE49-F238E27FC236}">
                <a16:creationId xmlns:a16="http://schemas.microsoft.com/office/drawing/2014/main" id="{6403DDD9-2783-994D-86A3-2BF5E4B6544F}"/>
              </a:ext>
            </a:extLst>
          </p:cNvPr>
          <p:cNvSpPr/>
          <p:nvPr/>
        </p:nvSpPr>
        <p:spPr>
          <a:xfrm>
            <a:off x="6651230" y="4158634"/>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 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53" name="Shape 535">
            <a:extLst>
              <a:ext uri="{FF2B5EF4-FFF2-40B4-BE49-F238E27FC236}">
                <a16:creationId xmlns:a16="http://schemas.microsoft.com/office/drawing/2014/main" id="{688AFEB8-607E-FB45-B9D8-BE6236DA4E68}"/>
              </a:ext>
            </a:extLst>
          </p:cNvPr>
          <p:cNvSpPr/>
          <p:nvPr/>
        </p:nvSpPr>
        <p:spPr>
          <a:xfrm>
            <a:off x="7775479" y="3322493"/>
            <a:ext cx="1976190" cy="41036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grpSp>
        <p:nvGrpSpPr>
          <p:cNvPr id="156" name="Group 155">
            <a:extLst>
              <a:ext uri="{FF2B5EF4-FFF2-40B4-BE49-F238E27FC236}">
                <a16:creationId xmlns:a16="http://schemas.microsoft.com/office/drawing/2014/main" id="{92070563-F901-5E45-A7C3-B1D2B0589858}"/>
              </a:ext>
            </a:extLst>
          </p:cNvPr>
          <p:cNvGrpSpPr/>
          <p:nvPr/>
        </p:nvGrpSpPr>
        <p:grpSpPr>
          <a:xfrm>
            <a:off x="618161" y="4779547"/>
            <a:ext cx="705488" cy="705488"/>
            <a:chOff x="1258442" y="2002028"/>
            <a:chExt cx="502920" cy="502920"/>
          </a:xfrm>
        </p:grpSpPr>
        <p:sp>
          <p:nvSpPr>
            <p:cNvPr id="157" name="Oval 156">
              <a:extLst>
                <a:ext uri="{FF2B5EF4-FFF2-40B4-BE49-F238E27FC236}">
                  <a16:creationId xmlns:a16="http://schemas.microsoft.com/office/drawing/2014/main" id="{1674C7EE-6D0E-954E-8C5C-B8413F3F9A5F}"/>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Picture 157">
              <a:extLst>
                <a:ext uri="{FF2B5EF4-FFF2-40B4-BE49-F238E27FC236}">
                  <a16:creationId xmlns:a16="http://schemas.microsoft.com/office/drawing/2014/main" id="{1C6FB9D4-D91C-E74A-BAED-6D7CA1F078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7079" y="2093591"/>
              <a:ext cx="304800" cy="304800"/>
            </a:xfrm>
            <a:prstGeom prst="rect">
              <a:avLst/>
            </a:prstGeom>
          </p:spPr>
        </p:pic>
      </p:grpSp>
      <p:sp>
        <p:nvSpPr>
          <p:cNvPr id="159" name="Shape 254">
            <a:extLst>
              <a:ext uri="{FF2B5EF4-FFF2-40B4-BE49-F238E27FC236}">
                <a16:creationId xmlns:a16="http://schemas.microsoft.com/office/drawing/2014/main" id="{A6866536-5C75-1F47-9EE1-E1BC87FCCB14}"/>
              </a:ext>
            </a:extLst>
          </p:cNvPr>
          <p:cNvSpPr/>
          <p:nvPr/>
        </p:nvSpPr>
        <p:spPr>
          <a:xfrm>
            <a:off x="680295" y="5555774"/>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60" name="Shape 535">
            <a:extLst>
              <a:ext uri="{FF2B5EF4-FFF2-40B4-BE49-F238E27FC236}">
                <a16:creationId xmlns:a16="http://schemas.microsoft.com/office/drawing/2014/main" id="{C58F5514-759B-A344-9BBC-7299B78B3857}"/>
              </a:ext>
            </a:extLst>
          </p:cNvPr>
          <p:cNvSpPr/>
          <p:nvPr/>
        </p:nvSpPr>
        <p:spPr>
          <a:xfrm>
            <a:off x="1474044" y="4797786"/>
            <a:ext cx="1976190"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45" name="Shape 254">
            <a:extLst>
              <a:ext uri="{FF2B5EF4-FFF2-40B4-BE49-F238E27FC236}">
                <a16:creationId xmlns:a16="http://schemas.microsoft.com/office/drawing/2014/main" id="{16FBADAA-9354-B646-93EA-179833CC19CC}"/>
              </a:ext>
            </a:extLst>
          </p:cNvPr>
          <p:cNvSpPr/>
          <p:nvPr/>
        </p:nvSpPr>
        <p:spPr>
          <a:xfrm>
            <a:off x="3693830" y="5547909"/>
            <a:ext cx="52097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nvGrpSpPr>
          <p:cNvPr id="2" name="Group 1">
            <a:extLst>
              <a:ext uri="{FF2B5EF4-FFF2-40B4-BE49-F238E27FC236}">
                <a16:creationId xmlns:a16="http://schemas.microsoft.com/office/drawing/2014/main" id="{783BCE0B-65E7-E344-9735-D8A2AF20DD3E}"/>
              </a:ext>
            </a:extLst>
          </p:cNvPr>
          <p:cNvGrpSpPr/>
          <p:nvPr/>
        </p:nvGrpSpPr>
        <p:grpSpPr>
          <a:xfrm>
            <a:off x="3623540" y="4779824"/>
            <a:ext cx="696174" cy="696174"/>
            <a:chOff x="3623540" y="4779824"/>
            <a:chExt cx="696174" cy="696174"/>
          </a:xfrm>
        </p:grpSpPr>
        <p:sp>
          <p:nvSpPr>
            <p:cNvPr id="48" name="Oval 47">
              <a:extLst>
                <a:ext uri="{FF2B5EF4-FFF2-40B4-BE49-F238E27FC236}">
                  <a16:creationId xmlns:a16="http://schemas.microsoft.com/office/drawing/2014/main" id="{2655931B-AC3A-1143-A7BB-2F24B51420B4}"/>
                </a:ext>
              </a:extLst>
            </p:cNvPr>
            <p:cNvSpPr>
              <a:spLocks noChangeAspect="1"/>
            </p:cNvSpPr>
            <p:nvPr/>
          </p:nvSpPr>
          <p:spPr>
            <a:xfrm>
              <a:off x="3623540" y="4779824"/>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C608E192-D808-1C47-B368-C9C6DDE10C68}"/>
                </a:ext>
              </a:extLst>
            </p:cNvPr>
            <p:cNvPicPr>
              <a:picLocks noChangeAspect="1"/>
            </p:cNvPicPr>
            <p:nvPr/>
          </p:nvPicPr>
          <p:blipFill>
            <a:blip r:embed="rId9"/>
            <a:stretch>
              <a:fillRect/>
            </a:stretch>
          </p:blipFill>
          <p:spPr>
            <a:xfrm>
              <a:off x="3685343" y="4864840"/>
              <a:ext cx="572567" cy="526142"/>
            </a:xfrm>
            <a:prstGeom prst="rect">
              <a:avLst/>
            </a:prstGeom>
          </p:spPr>
        </p:pic>
      </p:grpSp>
      <p:sp>
        <p:nvSpPr>
          <p:cNvPr id="47" name="Shape 495">
            <a:extLst>
              <a:ext uri="{FF2B5EF4-FFF2-40B4-BE49-F238E27FC236}">
                <a16:creationId xmlns:a16="http://schemas.microsoft.com/office/drawing/2014/main" id="{8C941520-D958-6342-8E01-1EDE691D2F73}"/>
              </a:ext>
            </a:extLst>
          </p:cNvPr>
          <p:cNvSpPr/>
          <p:nvPr/>
        </p:nvSpPr>
        <p:spPr>
          <a:xfrm>
            <a:off x="4643448" y="4875721"/>
            <a:ext cx="2007782"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52" name="Shape 483">
            <a:extLst>
              <a:ext uri="{FF2B5EF4-FFF2-40B4-BE49-F238E27FC236}">
                <a16:creationId xmlns:a16="http://schemas.microsoft.com/office/drawing/2014/main" id="{305BB332-E2DA-9641-8708-8091769042F8}"/>
              </a:ext>
            </a:extLst>
          </p:cNvPr>
          <p:cNvSpPr/>
          <p:nvPr/>
        </p:nvSpPr>
        <p:spPr>
          <a:xfrm>
            <a:off x="723726" y="700803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sp>
        <p:nvSpPr>
          <p:cNvPr id="53" name="Shape 519">
            <a:extLst>
              <a:ext uri="{FF2B5EF4-FFF2-40B4-BE49-F238E27FC236}">
                <a16:creationId xmlns:a16="http://schemas.microsoft.com/office/drawing/2014/main" id="{F2FA1E94-8C8F-5C45-B62D-741C9ADF0F00}"/>
              </a:ext>
            </a:extLst>
          </p:cNvPr>
          <p:cNvSpPr/>
          <p:nvPr/>
        </p:nvSpPr>
        <p:spPr>
          <a:xfrm>
            <a:off x="1557009" y="6245130"/>
            <a:ext cx="1895463" cy="410369"/>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54" name="Shape 519">
            <a:extLst>
              <a:ext uri="{FF2B5EF4-FFF2-40B4-BE49-F238E27FC236}">
                <a16:creationId xmlns:a16="http://schemas.microsoft.com/office/drawing/2014/main" id="{DEDDF6B9-A674-1048-95BC-108713D1672B}"/>
              </a:ext>
            </a:extLst>
          </p:cNvPr>
          <p:cNvSpPr/>
          <p:nvPr/>
        </p:nvSpPr>
        <p:spPr>
          <a:xfrm>
            <a:off x="4574969" y="633673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55" name="Shape 483">
            <a:extLst>
              <a:ext uri="{FF2B5EF4-FFF2-40B4-BE49-F238E27FC236}">
                <a16:creationId xmlns:a16="http://schemas.microsoft.com/office/drawing/2014/main" id="{2081020E-3955-CD4C-AC09-DA7316B95C4A}"/>
              </a:ext>
            </a:extLst>
          </p:cNvPr>
          <p:cNvSpPr/>
          <p:nvPr/>
        </p:nvSpPr>
        <p:spPr>
          <a:xfrm>
            <a:off x="3765999" y="7026211"/>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nvGrpSpPr>
          <p:cNvPr id="56" name="Group 55">
            <a:extLst>
              <a:ext uri="{FF2B5EF4-FFF2-40B4-BE49-F238E27FC236}">
                <a16:creationId xmlns:a16="http://schemas.microsoft.com/office/drawing/2014/main" id="{4633A0B7-450D-E044-A5DC-920425657D65}"/>
              </a:ext>
            </a:extLst>
          </p:cNvPr>
          <p:cNvGrpSpPr/>
          <p:nvPr/>
        </p:nvGrpSpPr>
        <p:grpSpPr>
          <a:xfrm>
            <a:off x="618161" y="6232609"/>
            <a:ext cx="696174" cy="696174"/>
            <a:chOff x="8428540" y="3563755"/>
            <a:chExt cx="696174" cy="696174"/>
          </a:xfrm>
        </p:grpSpPr>
        <p:sp>
          <p:nvSpPr>
            <p:cNvPr id="60" name="Oval 59">
              <a:extLst>
                <a:ext uri="{FF2B5EF4-FFF2-40B4-BE49-F238E27FC236}">
                  <a16:creationId xmlns:a16="http://schemas.microsoft.com/office/drawing/2014/main" id="{439B39D2-E1CE-9348-88C7-17ACB57A25F5}"/>
                </a:ext>
              </a:extLst>
            </p:cNvPr>
            <p:cNvSpPr>
              <a:spLocks noChangeAspect="1"/>
            </p:cNvSpPr>
            <p:nvPr/>
          </p:nvSpPr>
          <p:spPr>
            <a:xfrm>
              <a:off x="8428540" y="3563755"/>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BDD427BF-49DF-574D-902B-B6FA001DB8D1}"/>
                </a:ext>
              </a:extLst>
            </p:cNvPr>
            <p:cNvPicPr>
              <a:picLocks noChangeAspect="1"/>
            </p:cNvPicPr>
            <p:nvPr/>
          </p:nvPicPr>
          <p:blipFill>
            <a:blip r:embed="rId10">
              <a:duotone>
                <a:schemeClr val="accent1">
                  <a:shade val="45000"/>
                  <a:satMod val="135000"/>
                </a:schemeClr>
                <a:prstClr val="white"/>
              </a:duotone>
            </a:blip>
            <a:stretch>
              <a:fillRect/>
            </a:stretch>
          </p:blipFill>
          <p:spPr>
            <a:xfrm>
              <a:off x="8592699" y="3663060"/>
              <a:ext cx="417972" cy="484984"/>
            </a:xfrm>
            <a:prstGeom prst="rect">
              <a:avLst/>
            </a:prstGeom>
          </p:spPr>
        </p:pic>
      </p:grpSp>
      <p:grpSp>
        <p:nvGrpSpPr>
          <p:cNvPr id="57" name="Group 56">
            <a:extLst>
              <a:ext uri="{FF2B5EF4-FFF2-40B4-BE49-F238E27FC236}">
                <a16:creationId xmlns:a16="http://schemas.microsoft.com/office/drawing/2014/main" id="{331959E0-DD55-5241-8AA3-4748A2D0B91E}"/>
              </a:ext>
            </a:extLst>
          </p:cNvPr>
          <p:cNvGrpSpPr/>
          <p:nvPr/>
        </p:nvGrpSpPr>
        <p:grpSpPr>
          <a:xfrm>
            <a:off x="3651529" y="6245130"/>
            <a:ext cx="696174" cy="696174"/>
            <a:chOff x="8456874" y="3516597"/>
            <a:chExt cx="696174" cy="696174"/>
          </a:xfrm>
        </p:grpSpPr>
        <p:sp>
          <p:nvSpPr>
            <p:cNvPr id="58" name="Oval 57">
              <a:extLst>
                <a:ext uri="{FF2B5EF4-FFF2-40B4-BE49-F238E27FC236}">
                  <a16:creationId xmlns:a16="http://schemas.microsoft.com/office/drawing/2014/main" id="{8A16FDE2-AB2C-2E40-9880-579C4031654E}"/>
                </a:ext>
              </a:extLst>
            </p:cNvPr>
            <p:cNvSpPr>
              <a:spLocks noChangeAspect="1"/>
            </p:cNvSpPr>
            <p:nvPr/>
          </p:nvSpPr>
          <p:spPr>
            <a:xfrm>
              <a:off x="8456874" y="3516597"/>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a:extLst>
                <a:ext uri="{FF2B5EF4-FFF2-40B4-BE49-F238E27FC236}">
                  <a16:creationId xmlns:a16="http://schemas.microsoft.com/office/drawing/2014/main" id="{B0E17CFF-8E5C-6946-B3AF-3F9C902D4480}"/>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76361" y="3592626"/>
              <a:ext cx="457200" cy="528284"/>
            </a:xfrm>
            <a:prstGeom prst="rect">
              <a:avLst/>
            </a:prstGeom>
          </p:spPr>
        </p:pic>
      </p:grpSp>
      <p:sp>
        <p:nvSpPr>
          <p:cNvPr id="62" name="Shape 287">
            <a:extLst>
              <a:ext uri="{FF2B5EF4-FFF2-40B4-BE49-F238E27FC236}">
                <a16:creationId xmlns:a16="http://schemas.microsoft.com/office/drawing/2014/main" id="{37EFC2DD-1D1C-A041-854A-CB2050F31E49}"/>
              </a:ext>
            </a:extLst>
          </p:cNvPr>
          <p:cNvSpPr/>
          <p:nvPr/>
        </p:nvSpPr>
        <p:spPr>
          <a:xfrm rot="16200000">
            <a:off x="-2994068" y="4546447"/>
            <a:ext cx="6220020" cy="231883"/>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spTree>
    <p:extLst>
      <p:ext uri="{BB962C8B-B14F-4D97-AF65-F5344CB8AC3E}">
        <p14:creationId xmlns:p14="http://schemas.microsoft.com/office/powerpoint/2010/main" val="3307972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14945279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3854"/>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2" name="Shape 535"/>
          <p:cNvSpPr/>
          <p:nvPr/>
        </p:nvSpPr>
        <p:spPr>
          <a:xfrm>
            <a:off x="2559197" y="4235686"/>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a:p>
        </p:txBody>
      </p:sp>
      <p:sp>
        <p:nvSpPr>
          <p:cNvPr id="140" name="Shape 483">
            <a:extLst>
              <a:ext uri="{FF2B5EF4-FFF2-40B4-BE49-F238E27FC236}">
                <a16:creationId xmlns:a16="http://schemas.microsoft.com/office/drawing/2014/main" id="{DAE197B8-EC4E-FE46-BAF4-AB006F0335A2}"/>
              </a:ext>
            </a:extLst>
          </p:cNvPr>
          <p:cNvSpPr/>
          <p:nvPr/>
        </p:nvSpPr>
        <p:spPr>
          <a:xfrm>
            <a:off x="6785658" y="2785178"/>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grpSp>
        <p:nvGrpSpPr>
          <p:cNvPr id="98" name="Group 97">
            <a:extLst>
              <a:ext uri="{FF2B5EF4-FFF2-40B4-BE49-F238E27FC236}">
                <a16:creationId xmlns:a16="http://schemas.microsoft.com/office/drawing/2014/main" id="{224561BB-25CA-B14F-BA78-53DE19A045A2}"/>
              </a:ext>
            </a:extLst>
          </p:cNvPr>
          <p:cNvGrpSpPr/>
          <p:nvPr/>
        </p:nvGrpSpPr>
        <p:grpSpPr>
          <a:xfrm>
            <a:off x="559589" y="1948513"/>
            <a:ext cx="707232" cy="707232"/>
            <a:chOff x="1258442" y="1084083"/>
            <a:chExt cx="502920" cy="502920"/>
          </a:xfrm>
        </p:grpSpPr>
        <p:sp>
          <p:nvSpPr>
            <p:cNvPr id="99" name="Oval 98">
              <a:extLst>
                <a:ext uri="{FF2B5EF4-FFF2-40B4-BE49-F238E27FC236}">
                  <a16:creationId xmlns:a16="http://schemas.microsoft.com/office/drawing/2014/main" id="{FB60BDB7-CB59-6840-818C-5E4DA7C322EC}"/>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C8F7AD2-EEC3-A443-9F92-127A5F369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sp>
        <p:nvSpPr>
          <p:cNvPr id="104" name="Shape 254">
            <a:extLst>
              <a:ext uri="{FF2B5EF4-FFF2-40B4-BE49-F238E27FC236}">
                <a16:creationId xmlns:a16="http://schemas.microsoft.com/office/drawing/2014/main" id="{6B5CE18A-67A8-B749-BFD8-1D44F6FAB229}"/>
              </a:ext>
            </a:extLst>
          </p:cNvPr>
          <p:cNvSpPr/>
          <p:nvPr/>
        </p:nvSpPr>
        <p:spPr>
          <a:xfrm>
            <a:off x="582329" y="2705666"/>
            <a:ext cx="67343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BARE METAL</a:t>
            </a:r>
          </a:p>
          <a:p>
            <a:pPr lvl="0">
              <a:defRPr sz="1800" b="0">
                <a:solidFill>
                  <a:srgbClr val="000000"/>
                </a:solidFill>
              </a:defRPr>
            </a:pPr>
            <a:r>
              <a:rPr lang="en-US" sz="800" b="1" dirty="0">
                <a:solidFill>
                  <a:srgbClr val="4277BB"/>
                </a:solidFill>
              </a:rPr>
              <a:t>SERVERS</a:t>
            </a:r>
            <a:endParaRPr sz="800" b="1" dirty="0">
              <a:solidFill>
                <a:srgbClr val="4277BB"/>
              </a:solidFill>
            </a:endParaRPr>
          </a:p>
        </p:txBody>
      </p:sp>
      <p:sp>
        <p:nvSpPr>
          <p:cNvPr id="145" name="Shape 519">
            <a:extLst>
              <a:ext uri="{FF2B5EF4-FFF2-40B4-BE49-F238E27FC236}">
                <a16:creationId xmlns:a16="http://schemas.microsoft.com/office/drawing/2014/main" id="{43829B0F-6A76-3042-A011-9116467F8C32}"/>
              </a:ext>
            </a:extLst>
          </p:cNvPr>
          <p:cNvSpPr/>
          <p:nvPr/>
        </p:nvSpPr>
        <p:spPr>
          <a:xfrm>
            <a:off x="1496152" y="1928128"/>
            <a:ext cx="1653707"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Bare metal servers.</a:t>
            </a:r>
            <a:endParaRPr sz="1000" dirty="0"/>
          </a:p>
        </p:txBody>
      </p:sp>
      <p:grpSp>
        <p:nvGrpSpPr>
          <p:cNvPr id="146" name="Group 145">
            <a:extLst>
              <a:ext uri="{FF2B5EF4-FFF2-40B4-BE49-F238E27FC236}">
                <a16:creationId xmlns:a16="http://schemas.microsoft.com/office/drawing/2014/main" id="{8C8A1CD0-BE3F-F043-AC80-2E3797F4E753}"/>
              </a:ext>
            </a:extLst>
          </p:cNvPr>
          <p:cNvGrpSpPr/>
          <p:nvPr/>
        </p:nvGrpSpPr>
        <p:grpSpPr>
          <a:xfrm>
            <a:off x="6618921" y="3361772"/>
            <a:ext cx="696174" cy="696174"/>
            <a:chOff x="7625486" y="6055653"/>
            <a:chExt cx="696174" cy="696174"/>
          </a:xfrm>
        </p:grpSpPr>
        <p:sp>
          <p:nvSpPr>
            <p:cNvPr id="148" name="Oval 147">
              <a:extLst>
                <a:ext uri="{FF2B5EF4-FFF2-40B4-BE49-F238E27FC236}">
                  <a16:creationId xmlns:a16="http://schemas.microsoft.com/office/drawing/2014/main" id="{97004917-9B3A-F94F-88C9-8EE08D783CC9}"/>
                </a:ext>
              </a:extLst>
            </p:cNvPr>
            <p:cNvSpPr>
              <a:spLocks noChangeAspect="1"/>
            </p:cNvSpPr>
            <p:nvPr/>
          </p:nvSpPr>
          <p:spPr>
            <a:xfrm>
              <a:off x="7625486" y="6055653"/>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19FEDA9B-4316-B149-A3F2-A752D3A34DF6}"/>
                </a:ext>
              </a:extLst>
            </p:cNvPr>
            <p:cNvPicPr>
              <a:picLocks noChangeAspect="1"/>
            </p:cNvPicPr>
            <p:nvPr/>
          </p:nvPicPr>
          <p:blipFill>
            <a:blip r:embed="rId3"/>
            <a:stretch>
              <a:fillRect/>
            </a:stretch>
          </p:blipFill>
          <p:spPr>
            <a:xfrm>
              <a:off x="7715898" y="6190878"/>
              <a:ext cx="515350" cy="425724"/>
            </a:xfrm>
            <a:prstGeom prst="rect">
              <a:avLst/>
            </a:prstGeom>
          </p:spPr>
        </p:pic>
      </p:grpSp>
      <p:sp>
        <p:nvSpPr>
          <p:cNvPr id="152" name="Shape 254">
            <a:extLst>
              <a:ext uri="{FF2B5EF4-FFF2-40B4-BE49-F238E27FC236}">
                <a16:creationId xmlns:a16="http://schemas.microsoft.com/office/drawing/2014/main" id="{F92E5ACB-EAB7-3D43-8412-C0BE1F203D88}"/>
              </a:ext>
            </a:extLst>
          </p:cNvPr>
          <p:cNvSpPr/>
          <p:nvPr/>
        </p:nvSpPr>
        <p:spPr>
          <a:xfrm>
            <a:off x="6749666" y="4112574"/>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sp>
        <p:nvSpPr>
          <p:cNvPr id="153" name="Shape 519">
            <a:extLst>
              <a:ext uri="{FF2B5EF4-FFF2-40B4-BE49-F238E27FC236}">
                <a16:creationId xmlns:a16="http://schemas.microsoft.com/office/drawing/2014/main" id="{9EF4667C-4475-CC48-9626-1833C149788B}"/>
              </a:ext>
            </a:extLst>
          </p:cNvPr>
          <p:cNvSpPr/>
          <p:nvPr/>
        </p:nvSpPr>
        <p:spPr>
          <a:xfrm>
            <a:off x="7623353" y="3374217"/>
            <a:ext cx="1895463" cy="256480"/>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bridge.</a:t>
            </a:r>
            <a:endParaRPr sz="1000" dirty="0"/>
          </a:p>
        </p:txBody>
      </p:sp>
      <p:grpSp>
        <p:nvGrpSpPr>
          <p:cNvPr id="154" name="Group 153">
            <a:extLst>
              <a:ext uri="{FF2B5EF4-FFF2-40B4-BE49-F238E27FC236}">
                <a16:creationId xmlns:a16="http://schemas.microsoft.com/office/drawing/2014/main" id="{B06A95D2-5C01-434E-AC38-18E6D420021B}"/>
              </a:ext>
            </a:extLst>
          </p:cNvPr>
          <p:cNvGrpSpPr/>
          <p:nvPr/>
        </p:nvGrpSpPr>
        <p:grpSpPr>
          <a:xfrm>
            <a:off x="3592957" y="3364333"/>
            <a:ext cx="696174" cy="696174"/>
            <a:chOff x="7341727" y="6422599"/>
            <a:chExt cx="696174" cy="696174"/>
          </a:xfrm>
        </p:grpSpPr>
        <p:sp>
          <p:nvSpPr>
            <p:cNvPr id="155" name="Oval 154">
              <a:extLst>
                <a:ext uri="{FF2B5EF4-FFF2-40B4-BE49-F238E27FC236}">
                  <a16:creationId xmlns:a16="http://schemas.microsoft.com/office/drawing/2014/main" id="{5A849015-63E4-4B45-8038-3887A8D30EF5}"/>
                </a:ext>
              </a:extLst>
            </p:cNvPr>
            <p:cNvSpPr>
              <a:spLocks noChangeAspect="1"/>
            </p:cNvSpPr>
            <p:nvPr/>
          </p:nvSpPr>
          <p:spPr>
            <a:xfrm>
              <a:off x="7341727" y="6422599"/>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6" name="Picture 155">
              <a:extLst>
                <a:ext uri="{FF2B5EF4-FFF2-40B4-BE49-F238E27FC236}">
                  <a16:creationId xmlns:a16="http://schemas.microsoft.com/office/drawing/2014/main" id="{F4EFB8E4-8591-DC47-BB38-5AF81ECAD5E7}"/>
                </a:ext>
              </a:extLst>
            </p:cNvPr>
            <p:cNvPicPr>
              <a:picLocks noChangeAspect="1"/>
            </p:cNvPicPr>
            <p:nvPr/>
          </p:nvPicPr>
          <p:blipFill>
            <a:blip r:embed="rId4"/>
            <a:stretch>
              <a:fillRect/>
            </a:stretch>
          </p:blipFill>
          <p:spPr>
            <a:xfrm>
              <a:off x="7401067" y="6483392"/>
              <a:ext cx="577493" cy="577493"/>
            </a:xfrm>
            <a:prstGeom prst="rect">
              <a:avLst/>
            </a:prstGeom>
          </p:spPr>
        </p:pic>
      </p:grpSp>
      <p:sp>
        <p:nvSpPr>
          <p:cNvPr id="157" name="Shape 254">
            <a:extLst>
              <a:ext uri="{FF2B5EF4-FFF2-40B4-BE49-F238E27FC236}">
                <a16:creationId xmlns:a16="http://schemas.microsoft.com/office/drawing/2014/main" id="{CD0D3E89-E0A3-3349-8669-C0F76A30ED2E}"/>
              </a:ext>
            </a:extLst>
          </p:cNvPr>
          <p:cNvSpPr/>
          <p:nvPr/>
        </p:nvSpPr>
        <p:spPr>
          <a:xfrm>
            <a:off x="3724637" y="4112575"/>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sp>
        <p:nvSpPr>
          <p:cNvPr id="158" name="Shape 519">
            <a:extLst>
              <a:ext uri="{FF2B5EF4-FFF2-40B4-BE49-F238E27FC236}">
                <a16:creationId xmlns:a16="http://schemas.microsoft.com/office/drawing/2014/main" id="{B2C22BAA-02B8-E240-AA34-973CC7BC37D5}"/>
              </a:ext>
            </a:extLst>
          </p:cNvPr>
          <p:cNvSpPr/>
          <p:nvPr/>
        </p:nvSpPr>
        <p:spPr>
          <a:xfrm>
            <a:off x="4544448" y="3374217"/>
            <a:ext cx="1573004" cy="256480"/>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Internal network router.</a:t>
            </a:r>
            <a:endParaRPr sz="1000" dirty="0"/>
          </a:p>
        </p:txBody>
      </p:sp>
      <p:sp>
        <p:nvSpPr>
          <p:cNvPr id="162" name="Shape 495">
            <a:extLst>
              <a:ext uri="{FF2B5EF4-FFF2-40B4-BE49-F238E27FC236}">
                <a16:creationId xmlns:a16="http://schemas.microsoft.com/office/drawing/2014/main" id="{8E227F71-7462-1142-A1DB-EB338E20578E}"/>
              </a:ext>
            </a:extLst>
          </p:cNvPr>
          <p:cNvSpPr/>
          <p:nvPr/>
        </p:nvSpPr>
        <p:spPr>
          <a:xfrm>
            <a:off x="1439814" y="3252049"/>
            <a:ext cx="1975030" cy="564257"/>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Firewall to block unauthorized </a:t>
            </a:r>
          </a:p>
          <a:p>
            <a:pPr lvl="0">
              <a:defRPr sz="1800"/>
            </a:pPr>
            <a:r>
              <a:rPr lang="en-US" sz="1000" dirty="0"/>
              <a:t>access while permitting outward communications.</a:t>
            </a:r>
            <a:endParaRPr sz="1000" dirty="0"/>
          </a:p>
        </p:txBody>
      </p:sp>
      <p:sp>
        <p:nvSpPr>
          <p:cNvPr id="163" name="Shape 254">
            <a:extLst>
              <a:ext uri="{FF2B5EF4-FFF2-40B4-BE49-F238E27FC236}">
                <a16:creationId xmlns:a16="http://schemas.microsoft.com/office/drawing/2014/main" id="{3966FE04-47BD-924D-B38D-4184F3518683}"/>
              </a:ext>
            </a:extLst>
          </p:cNvPr>
          <p:cNvSpPr/>
          <p:nvPr/>
        </p:nvSpPr>
        <p:spPr>
          <a:xfrm>
            <a:off x="643179" y="4057946"/>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FIREWALL</a:t>
            </a:r>
            <a:endParaRPr sz="800" b="1" dirty="0">
              <a:solidFill>
                <a:srgbClr val="4277BB"/>
              </a:solidFill>
            </a:endParaRPr>
          </a:p>
        </p:txBody>
      </p:sp>
      <p:grpSp>
        <p:nvGrpSpPr>
          <p:cNvPr id="167" name="Group 166">
            <a:extLst>
              <a:ext uri="{FF2B5EF4-FFF2-40B4-BE49-F238E27FC236}">
                <a16:creationId xmlns:a16="http://schemas.microsoft.com/office/drawing/2014/main" id="{27554D28-D67F-FA45-971D-04D6D1900086}"/>
              </a:ext>
            </a:extLst>
          </p:cNvPr>
          <p:cNvGrpSpPr/>
          <p:nvPr/>
        </p:nvGrpSpPr>
        <p:grpSpPr>
          <a:xfrm>
            <a:off x="3592957" y="1983733"/>
            <a:ext cx="727643" cy="727643"/>
            <a:chOff x="6749495" y="2919973"/>
            <a:chExt cx="502920" cy="502920"/>
          </a:xfrm>
        </p:grpSpPr>
        <p:sp>
          <p:nvSpPr>
            <p:cNvPr id="168" name="Oval 167">
              <a:extLst>
                <a:ext uri="{FF2B5EF4-FFF2-40B4-BE49-F238E27FC236}">
                  <a16:creationId xmlns:a16="http://schemas.microsoft.com/office/drawing/2014/main" id="{A0B86EEB-8088-3349-AC64-C338A5665EB1}"/>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9" name="Picture 168">
              <a:extLst>
                <a:ext uri="{FF2B5EF4-FFF2-40B4-BE49-F238E27FC236}">
                  <a16:creationId xmlns:a16="http://schemas.microsoft.com/office/drawing/2014/main" id="{2631DA24-14C8-F64F-A40B-92AA0700B466}"/>
                </a:ext>
              </a:extLst>
            </p:cNvPr>
            <p:cNvPicPr>
              <a:picLocks noChangeAspect="1"/>
            </p:cNvPicPr>
            <p:nvPr/>
          </p:nvPicPr>
          <p:blipFill>
            <a:blip r:embed="rId5"/>
            <a:stretch>
              <a:fillRect/>
            </a:stretch>
          </p:blipFill>
          <p:spPr>
            <a:xfrm>
              <a:off x="6833887" y="2968442"/>
              <a:ext cx="363886" cy="363886"/>
            </a:xfrm>
            <a:prstGeom prst="rect">
              <a:avLst/>
            </a:prstGeom>
          </p:spPr>
        </p:pic>
      </p:grpSp>
      <p:sp>
        <p:nvSpPr>
          <p:cNvPr id="170" name="Shape 254">
            <a:extLst>
              <a:ext uri="{FF2B5EF4-FFF2-40B4-BE49-F238E27FC236}">
                <a16:creationId xmlns:a16="http://schemas.microsoft.com/office/drawing/2014/main" id="{AB8942DF-9EB3-F248-9D15-5E3D01F0E9A9}"/>
              </a:ext>
            </a:extLst>
          </p:cNvPr>
          <p:cNvSpPr/>
          <p:nvPr/>
        </p:nvSpPr>
        <p:spPr>
          <a:xfrm>
            <a:off x="3645327" y="2759186"/>
            <a:ext cx="6162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GATEWAY APPLIANCE</a:t>
            </a:r>
            <a:endParaRPr sz="800" b="1" dirty="0">
              <a:solidFill>
                <a:srgbClr val="4277BB"/>
              </a:solidFill>
            </a:endParaRPr>
          </a:p>
        </p:txBody>
      </p:sp>
      <p:sp>
        <p:nvSpPr>
          <p:cNvPr id="171" name="Shape 535">
            <a:extLst>
              <a:ext uri="{FF2B5EF4-FFF2-40B4-BE49-F238E27FC236}">
                <a16:creationId xmlns:a16="http://schemas.microsoft.com/office/drawing/2014/main" id="{56D0F27D-26A0-8B4E-A3DD-7880B0E97DC0}"/>
              </a:ext>
            </a:extLst>
          </p:cNvPr>
          <p:cNvSpPr/>
          <p:nvPr/>
        </p:nvSpPr>
        <p:spPr>
          <a:xfrm>
            <a:off x="4543925" y="1927934"/>
            <a:ext cx="1976190"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Appliance to protect cloud infrastructure with virtual routers, firewalls, and VPN capabilities.</a:t>
            </a:r>
          </a:p>
        </p:txBody>
      </p:sp>
      <p:sp>
        <p:nvSpPr>
          <p:cNvPr id="36" name="Shape 287">
            <a:extLst>
              <a:ext uri="{FF2B5EF4-FFF2-40B4-BE49-F238E27FC236}">
                <a16:creationId xmlns:a16="http://schemas.microsoft.com/office/drawing/2014/main" id="{831268A0-B90D-A949-A03E-5BAB7FBBB261}"/>
              </a:ext>
            </a:extLst>
          </p:cNvPr>
          <p:cNvSpPr/>
          <p:nvPr/>
        </p:nvSpPr>
        <p:spPr>
          <a:xfrm rot="16200000">
            <a:off x="-2957148" y="4563921"/>
            <a:ext cx="6165626" cy="251332"/>
          </a:xfrm>
          <a:prstGeom prst="rect">
            <a:avLst/>
          </a:prstGeom>
          <a:solidFill>
            <a:srgbClr val="DEE6EB"/>
          </a:solidFill>
          <a:ln w="3175">
            <a:miter lim="400000"/>
          </a:ln>
        </p:spPr>
        <p:txBody>
          <a:bodyPr lIns="0" tIns="0" rIns="0" bIns="0" anchor="ctr"/>
          <a:lstStyle/>
          <a:p>
            <a:pPr lvl="0">
              <a:defRPr sz="1800">
                <a:solidFill>
                  <a:srgbClr val="FFFFFF"/>
                </a:solidFill>
              </a:defRPr>
            </a:pPr>
            <a:r>
              <a:rPr lang="en-US" dirty="0">
                <a:solidFill>
                  <a:schemeClr val="tx1"/>
                </a:solidFill>
              </a:rPr>
              <a:t>Portal Style</a:t>
            </a:r>
            <a:endParaRPr dirty="0">
              <a:solidFill>
                <a:schemeClr val="tx1"/>
              </a:solidFill>
            </a:endParaRPr>
          </a:p>
        </p:txBody>
      </p:sp>
      <p:grpSp>
        <p:nvGrpSpPr>
          <p:cNvPr id="3" name="Group 2">
            <a:extLst>
              <a:ext uri="{FF2B5EF4-FFF2-40B4-BE49-F238E27FC236}">
                <a16:creationId xmlns:a16="http://schemas.microsoft.com/office/drawing/2014/main" id="{FBE74EC2-6397-F548-99B2-00890D9F6557}"/>
              </a:ext>
            </a:extLst>
          </p:cNvPr>
          <p:cNvGrpSpPr/>
          <p:nvPr/>
        </p:nvGrpSpPr>
        <p:grpSpPr>
          <a:xfrm>
            <a:off x="559589" y="3306445"/>
            <a:ext cx="696174" cy="696174"/>
            <a:chOff x="559589" y="3306445"/>
            <a:chExt cx="696174" cy="696174"/>
          </a:xfrm>
        </p:grpSpPr>
        <p:sp>
          <p:nvSpPr>
            <p:cNvPr id="160" name="Oval 159">
              <a:extLst>
                <a:ext uri="{FF2B5EF4-FFF2-40B4-BE49-F238E27FC236}">
                  <a16:creationId xmlns:a16="http://schemas.microsoft.com/office/drawing/2014/main" id="{B4AFDC89-1631-E946-9C58-30527370FEF8}"/>
                </a:ext>
              </a:extLst>
            </p:cNvPr>
            <p:cNvSpPr>
              <a:spLocks noChangeAspect="1"/>
            </p:cNvSpPr>
            <p:nvPr/>
          </p:nvSpPr>
          <p:spPr>
            <a:xfrm>
              <a:off x="559589" y="3306445"/>
              <a:ext cx="696174" cy="696174"/>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277B56D-917B-E942-B50D-1391B7DADB89}"/>
                </a:ext>
              </a:extLst>
            </p:cNvPr>
            <p:cNvPicPr>
              <a:picLocks noChangeAspect="1"/>
            </p:cNvPicPr>
            <p:nvPr/>
          </p:nvPicPr>
          <p:blipFill>
            <a:blip r:embed="rId6"/>
            <a:stretch>
              <a:fillRect/>
            </a:stretch>
          </p:blipFill>
          <p:spPr>
            <a:xfrm>
              <a:off x="691420" y="3409515"/>
              <a:ext cx="413824" cy="442364"/>
            </a:xfrm>
            <a:prstGeom prst="rect">
              <a:avLst/>
            </a:prstGeom>
          </p:spPr>
        </p:pic>
      </p:grpSp>
      <p:grpSp>
        <p:nvGrpSpPr>
          <p:cNvPr id="5" name="Group 4">
            <a:extLst>
              <a:ext uri="{FF2B5EF4-FFF2-40B4-BE49-F238E27FC236}">
                <a16:creationId xmlns:a16="http://schemas.microsoft.com/office/drawing/2014/main" id="{3CF01E10-CE6B-EE49-8FB2-7879306E743B}"/>
              </a:ext>
            </a:extLst>
          </p:cNvPr>
          <p:cNvGrpSpPr/>
          <p:nvPr/>
        </p:nvGrpSpPr>
        <p:grpSpPr>
          <a:xfrm>
            <a:off x="6613392" y="2006592"/>
            <a:ext cx="707232" cy="707232"/>
            <a:chOff x="6613392" y="2006592"/>
            <a:chExt cx="707232" cy="707232"/>
          </a:xfrm>
        </p:grpSpPr>
        <p:sp>
          <p:nvSpPr>
            <p:cNvPr id="110" name="Oval 109">
              <a:extLst>
                <a:ext uri="{FF2B5EF4-FFF2-40B4-BE49-F238E27FC236}">
                  <a16:creationId xmlns:a16="http://schemas.microsoft.com/office/drawing/2014/main" id="{1E5F4B6D-7B55-224C-8D0B-47B72FF4853E}"/>
                </a:ext>
              </a:extLst>
            </p:cNvPr>
            <p:cNvSpPr>
              <a:spLocks noChangeAspect="1"/>
            </p:cNvSpPr>
            <p:nvPr/>
          </p:nvSpPr>
          <p:spPr>
            <a:xfrm>
              <a:off x="6613392" y="2006592"/>
              <a:ext cx="707232" cy="707232"/>
            </a:xfrm>
            <a:prstGeom prst="ellipse">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FA1AD0-4176-B940-B2C1-A48BB50906DE}"/>
                </a:ext>
              </a:extLst>
            </p:cNvPr>
            <p:cNvPicPr>
              <a:picLocks noChangeAspect="1"/>
            </p:cNvPicPr>
            <p:nvPr/>
          </p:nvPicPr>
          <p:blipFill>
            <a:blip r:embed="rId7"/>
            <a:stretch>
              <a:fillRect/>
            </a:stretch>
          </p:blipFill>
          <p:spPr>
            <a:xfrm>
              <a:off x="6657794" y="2030070"/>
              <a:ext cx="590550" cy="603250"/>
            </a:xfrm>
            <a:prstGeom prst="rect">
              <a:avLst/>
            </a:prstGeom>
          </p:spPr>
        </p:pic>
      </p:grpSp>
      <p:sp>
        <p:nvSpPr>
          <p:cNvPr id="38" name="Shape 495">
            <a:extLst>
              <a:ext uri="{FF2B5EF4-FFF2-40B4-BE49-F238E27FC236}">
                <a16:creationId xmlns:a16="http://schemas.microsoft.com/office/drawing/2014/main" id="{571FAE43-15A9-B841-AF0F-8FDB29D0795D}"/>
              </a:ext>
            </a:extLst>
          </p:cNvPr>
          <p:cNvSpPr/>
          <p:nvPr/>
        </p:nvSpPr>
        <p:spPr>
          <a:xfrm>
            <a:off x="7675329" y="1958839"/>
            <a:ext cx="2205580" cy="87203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Optional designation of a ruleset for  ACLs, Security Groups, and Firewalls  to block unauthorized access while permitting outward communications.</a:t>
            </a:r>
            <a:endParaRPr sz="1000" dirty="0"/>
          </a:p>
        </p:txBody>
      </p:sp>
    </p:spTree>
    <p:extLst>
      <p:ext uri="{BB962C8B-B14F-4D97-AF65-F5344CB8AC3E}">
        <p14:creationId xmlns:p14="http://schemas.microsoft.com/office/powerpoint/2010/main" val="184977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288" name="Shape 288"/>
          <p:cNvSpPr/>
          <p:nvPr/>
        </p:nvSpPr>
        <p:spPr>
          <a:xfrm>
            <a:off x="369887" y="906462"/>
            <a:ext cx="5494200"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Virtual Private Cloud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76" name="Shape 519">
            <a:extLst>
              <a:ext uri="{FF2B5EF4-FFF2-40B4-BE49-F238E27FC236}">
                <a16:creationId xmlns:a16="http://schemas.microsoft.com/office/drawing/2014/main" id="{0A17F2E7-8F4C-7E45-9B72-D95327B12454}"/>
              </a:ext>
            </a:extLst>
          </p:cNvPr>
          <p:cNvSpPr/>
          <p:nvPr/>
        </p:nvSpPr>
        <p:spPr>
          <a:xfrm>
            <a:off x="1384107" y="2253157"/>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internet.</a:t>
            </a:r>
            <a:endParaRPr sz="1000" dirty="0"/>
          </a:p>
        </p:txBody>
      </p:sp>
      <p:sp>
        <p:nvSpPr>
          <p:cNvPr id="77" name="Shape 519">
            <a:extLst>
              <a:ext uri="{FF2B5EF4-FFF2-40B4-BE49-F238E27FC236}">
                <a16:creationId xmlns:a16="http://schemas.microsoft.com/office/drawing/2014/main" id="{8691A051-C7D7-F342-832B-986AB148F51C}"/>
              </a:ext>
            </a:extLst>
          </p:cNvPr>
          <p:cNvSpPr/>
          <p:nvPr/>
        </p:nvSpPr>
        <p:spPr>
          <a:xfrm>
            <a:off x="4567713"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On-premise network.</a:t>
            </a:r>
            <a:endParaRPr sz="1000" dirty="0"/>
          </a:p>
        </p:txBody>
      </p:sp>
      <p:sp>
        <p:nvSpPr>
          <p:cNvPr id="78" name="Shape 519">
            <a:extLst>
              <a:ext uri="{FF2B5EF4-FFF2-40B4-BE49-F238E27FC236}">
                <a16:creationId xmlns:a16="http://schemas.microsoft.com/office/drawing/2014/main" id="{0B0283A4-7F64-3A41-89A1-6A3FED6BD213}"/>
              </a:ext>
            </a:extLst>
          </p:cNvPr>
          <p:cNvSpPr/>
          <p:nvPr/>
        </p:nvSpPr>
        <p:spPr>
          <a:xfrm>
            <a:off x="7647141" y="2235273"/>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marketplace.</a:t>
            </a:r>
            <a:endParaRPr sz="1000" dirty="0"/>
          </a:p>
        </p:txBody>
      </p:sp>
      <p:pic>
        <p:nvPicPr>
          <p:cNvPr id="84" name="Picture 83">
            <a:extLst>
              <a:ext uri="{FF2B5EF4-FFF2-40B4-BE49-F238E27FC236}">
                <a16:creationId xmlns:a16="http://schemas.microsoft.com/office/drawing/2014/main" id="{B8F5B5F4-A916-8841-8D32-898CB1662997}"/>
              </a:ext>
            </a:extLst>
          </p:cNvPr>
          <p:cNvPicPr>
            <a:picLocks noChangeAspect="1"/>
          </p:cNvPicPr>
          <p:nvPr/>
        </p:nvPicPr>
        <p:blipFill>
          <a:blip r:embed="rId2">
            <a:duotone>
              <a:schemeClr val="accent1">
                <a:shade val="45000"/>
                <a:satMod val="135000"/>
              </a:schemeClr>
              <a:prstClr val="white"/>
            </a:duotone>
          </a:blip>
          <a:stretch>
            <a:fillRect/>
          </a:stretch>
        </p:blipFill>
        <p:spPr>
          <a:xfrm>
            <a:off x="579369" y="2253157"/>
            <a:ext cx="767139" cy="780142"/>
          </a:xfrm>
          <a:prstGeom prst="rect">
            <a:avLst/>
          </a:prstGeom>
        </p:spPr>
      </p:pic>
      <p:pic>
        <p:nvPicPr>
          <p:cNvPr id="88" name="Picture 87">
            <a:extLst>
              <a:ext uri="{FF2B5EF4-FFF2-40B4-BE49-F238E27FC236}">
                <a16:creationId xmlns:a16="http://schemas.microsoft.com/office/drawing/2014/main" id="{1A1B628F-C5F5-8A4F-9A65-AB5C2EF62520}"/>
              </a:ext>
            </a:extLst>
          </p:cNvPr>
          <p:cNvPicPr>
            <a:picLocks noChangeAspect="1"/>
          </p:cNvPicPr>
          <p:nvPr/>
        </p:nvPicPr>
        <p:blipFill>
          <a:blip r:embed="rId3">
            <a:duotone>
              <a:schemeClr val="accent1">
                <a:shade val="45000"/>
                <a:satMod val="135000"/>
              </a:schemeClr>
              <a:prstClr val="white"/>
            </a:duotone>
          </a:blip>
          <a:stretch>
            <a:fillRect/>
          </a:stretch>
        </p:blipFill>
        <p:spPr>
          <a:xfrm>
            <a:off x="3489625" y="2253157"/>
            <a:ext cx="761625" cy="749300"/>
          </a:xfrm>
          <a:prstGeom prst="rect">
            <a:avLst/>
          </a:prstGeom>
        </p:spPr>
      </p:pic>
      <p:pic>
        <p:nvPicPr>
          <p:cNvPr id="91" name="Picture 90">
            <a:extLst>
              <a:ext uri="{FF2B5EF4-FFF2-40B4-BE49-F238E27FC236}">
                <a16:creationId xmlns:a16="http://schemas.microsoft.com/office/drawing/2014/main" id="{0A0EA81A-81F6-E742-A3B7-9F5CE32BFBC8}"/>
              </a:ext>
            </a:extLst>
          </p:cNvPr>
          <p:cNvPicPr>
            <a:picLocks noChangeAspect="1"/>
          </p:cNvPicPr>
          <p:nvPr/>
        </p:nvPicPr>
        <p:blipFill>
          <a:blip r:embed="rId4">
            <a:duotone>
              <a:schemeClr val="accent1">
                <a:shade val="45000"/>
                <a:satMod val="135000"/>
              </a:schemeClr>
              <a:prstClr val="white"/>
            </a:duotone>
          </a:blip>
          <a:stretch>
            <a:fillRect/>
          </a:stretch>
        </p:blipFill>
        <p:spPr>
          <a:xfrm>
            <a:off x="6467503" y="2235273"/>
            <a:ext cx="863175" cy="774700"/>
          </a:xfrm>
          <a:prstGeom prst="rect">
            <a:avLst/>
          </a:prstGeom>
        </p:spPr>
      </p:pic>
      <p:sp>
        <p:nvSpPr>
          <p:cNvPr id="17" name="Shape 254">
            <a:extLst>
              <a:ext uri="{FF2B5EF4-FFF2-40B4-BE49-F238E27FC236}">
                <a16:creationId xmlns:a16="http://schemas.microsoft.com/office/drawing/2014/main" id="{8AAE43AA-D1F4-014A-8510-C3D214790436}"/>
              </a:ext>
            </a:extLst>
          </p:cNvPr>
          <p:cNvSpPr/>
          <p:nvPr/>
        </p:nvSpPr>
        <p:spPr>
          <a:xfrm>
            <a:off x="706457" y="3084583"/>
            <a:ext cx="51296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INTERNET</a:t>
            </a:r>
          </a:p>
        </p:txBody>
      </p:sp>
      <p:sp>
        <p:nvSpPr>
          <p:cNvPr id="18" name="Shape 254">
            <a:extLst>
              <a:ext uri="{FF2B5EF4-FFF2-40B4-BE49-F238E27FC236}">
                <a16:creationId xmlns:a16="http://schemas.microsoft.com/office/drawing/2014/main" id="{95EEE241-2F04-FA48-A766-697F28FDB159}"/>
              </a:ext>
            </a:extLst>
          </p:cNvPr>
          <p:cNvSpPr/>
          <p:nvPr/>
        </p:nvSpPr>
        <p:spPr>
          <a:xfrm>
            <a:off x="3527528" y="3084583"/>
            <a:ext cx="65723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a:t>
            </a:r>
          </a:p>
        </p:txBody>
      </p:sp>
      <p:sp>
        <p:nvSpPr>
          <p:cNvPr id="19" name="Shape 254">
            <a:extLst>
              <a:ext uri="{FF2B5EF4-FFF2-40B4-BE49-F238E27FC236}">
                <a16:creationId xmlns:a16="http://schemas.microsoft.com/office/drawing/2014/main" id="{266BB8FB-B263-7442-BB3C-1E052EA2CAB1}"/>
              </a:ext>
            </a:extLst>
          </p:cNvPr>
          <p:cNvSpPr/>
          <p:nvPr/>
        </p:nvSpPr>
        <p:spPr>
          <a:xfrm>
            <a:off x="6576210" y="3084583"/>
            <a:ext cx="814325"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MARKETPLACE</a:t>
            </a:r>
          </a:p>
        </p:txBody>
      </p:sp>
    </p:spTree>
    <p:extLst>
      <p:ext uri="{BB962C8B-B14F-4D97-AF65-F5344CB8AC3E}">
        <p14:creationId xmlns:p14="http://schemas.microsoft.com/office/powerpoint/2010/main" val="28716321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extLst/>
              </a:blip>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0" name="Group 19"/>
          <p:cNvGrpSpPr/>
          <p:nvPr/>
        </p:nvGrpSpPr>
        <p:grpSpPr>
          <a:xfrm>
            <a:off x="7133157" y="2139103"/>
            <a:ext cx="1079799" cy="925513"/>
            <a:chOff x="7133157" y="1938383"/>
            <a:chExt cx="1079799" cy="925513"/>
          </a:xfrm>
        </p:grpSpPr>
        <p:sp>
          <p:nvSpPr>
            <p:cNvPr id="21" name="Shape 544"/>
            <p:cNvSpPr/>
            <p:nvPr/>
          </p:nvSpPr>
          <p:spPr>
            <a:xfrm>
              <a:off x="731944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2" name="Shape 550"/>
            <p:cNvSpPr/>
            <p:nvPr/>
          </p:nvSpPr>
          <p:spPr>
            <a:xfrm>
              <a:off x="7133157" y="2645614"/>
              <a:ext cx="1079799"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IBM CONTAINERS</a:t>
              </a:r>
            </a:p>
          </p:txBody>
        </p:sp>
        <p:pic>
          <p:nvPicPr>
            <p:cNvPr id="23" name="containerServiceIcon50.png"/>
            <p:cNvPicPr/>
            <p:nvPr/>
          </p:nvPicPr>
          <p:blipFill>
            <a:blip r:embed="rId2">
              <a:extLst/>
            </a:blip>
            <a:stretch>
              <a:fillRect/>
            </a:stretch>
          </p:blipFill>
          <p:spPr>
            <a:xfrm>
              <a:off x="7496248" y="2115190"/>
              <a:ext cx="353617" cy="353617"/>
            </a:xfrm>
            <a:prstGeom prst="rect">
              <a:avLst/>
            </a:prstGeom>
            <a:ln w="3175">
              <a:miter lim="400000"/>
            </a:ln>
          </p:spPr>
        </p:pic>
      </p:grpSp>
      <p:grpSp>
        <p:nvGrpSpPr>
          <p:cNvPr id="24" name="Group 23"/>
          <p:cNvGrpSpPr/>
          <p:nvPr/>
        </p:nvGrpSpPr>
        <p:grpSpPr>
          <a:xfrm>
            <a:off x="266295" y="2139103"/>
            <a:ext cx="1202805" cy="1065213"/>
            <a:chOff x="266295" y="1938383"/>
            <a:chExt cx="1202805" cy="1065213"/>
          </a:xfrm>
        </p:grpSpPr>
        <p:sp>
          <p:nvSpPr>
            <p:cNvPr id="25" name="Shape 540"/>
            <p:cNvSpPr/>
            <p:nvPr/>
          </p:nvSpPr>
          <p:spPr>
            <a:xfrm>
              <a:off x="514081"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26" name="Shape 546"/>
            <p:cNvSpPr/>
            <p:nvPr/>
          </p:nvSpPr>
          <p:spPr>
            <a:xfrm>
              <a:off x="266295" y="2645614"/>
              <a:ext cx="1202805" cy="3579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LIBERTY FOR JAVA</a:t>
              </a:r>
            </a:p>
            <a:p>
              <a:pPr lvl="0">
                <a:defRPr sz="1800"/>
              </a:pPr>
              <a:r>
                <a:rPr sz="900" b="1" dirty="0">
                  <a:latin typeface="Helvetica"/>
                  <a:ea typeface="Helvetica"/>
                  <a:cs typeface="Helvetica"/>
                  <a:sym typeface="Helvetica"/>
                </a:rPr>
                <a:t>RUNTIME</a:t>
              </a:r>
            </a:p>
          </p:txBody>
        </p:sp>
        <p:pic>
          <p:nvPicPr>
            <p:cNvPr id="27" name="i_java_50.png"/>
            <p:cNvPicPr/>
            <p:nvPr/>
          </p:nvPicPr>
          <p:blipFill>
            <a:blip r:embed="rId3">
              <a:extLst/>
            </a:blip>
            <a:stretch>
              <a:fillRect/>
            </a:stretch>
          </p:blipFill>
          <p:spPr>
            <a:xfrm>
              <a:off x="620624" y="2056254"/>
              <a:ext cx="491134" cy="491134"/>
            </a:xfrm>
            <a:prstGeom prst="rect">
              <a:avLst/>
            </a:prstGeom>
            <a:ln w="3175">
              <a:miter lim="400000"/>
            </a:ln>
          </p:spPr>
        </p:pic>
      </p:grpSp>
      <p:grpSp>
        <p:nvGrpSpPr>
          <p:cNvPr id="28" name="Group 27"/>
          <p:cNvGrpSpPr/>
          <p:nvPr/>
        </p:nvGrpSpPr>
        <p:grpSpPr>
          <a:xfrm>
            <a:off x="1951324" y="2139103"/>
            <a:ext cx="1145488" cy="925513"/>
            <a:chOff x="1951324" y="1938383"/>
            <a:chExt cx="1145488" cy="925513"/>
          </a:xfrm>
        </p:grpSpPr>
        <p:sp>
          <p:nvSpPr>
            <p:cNvPr id="29" name="Shape 541"/>
            <p:cNvSpPr/>
            <p:nvPr/>
          </p:nvSpPr>
          <p:spPr>
            <a:xfrm>
              <a:off x="2170452"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0" name="Shape 547"/>
            <p:cNvSpPr/>
            <p:nvPr/>
          </p:nvSpPr>
          <p:spPr>
            <a:xfrm>
              <a:off x="1951324" y="2645614"/>
              <a:ext cx="1145488"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NODE.JS RUNTIME</a:t>
              </a:r>
            </a:p>
          </p:txBody>
        </p:sp>
        <p:pic>
          <p:nvPicPr>
            <p:cNvPr id="31" name="i_js_50.png"/>
            <p:cNvPicPr/>
            <p:nvPr/>
          </p:nvPicPr>
          <p:blipFill>
            <a:blip r:embed="rId4">
              <a:extLst/>
            </a:blip>
            <a:stretch>
              <a:fillRect/>
            </a:stretch>
          </p:blipFill>
          <p:spPr>
            <a:xfrm>
              <a:off x="2278501" y="2046432"/>
              <a:ext cx="491134" cy="491134"/>
            </a:xfrm>
            <a:prstGeom prst="rect">
              <a:avLst/>
            </a:prstGeom>
            <a:ln w="3175">
              <a:miter lim="400000"/>
            </a:ln>
          </p:spPr>
        </p:pic>
      </p:grpSp>
      <p:grpSp>
        <p:nvGrpSpPr>
          <p:cNvPr id="32" name="Group 31"/>
          <p:cNvGrpSpPr/>
          <p:nvPr/>
        </p:nvGrpSpPr>
        <p:grpSpPr>
          <a:xfrm>
            <a:off x="3828899" y="2138854"/>
            <a:ext cx="876705" cy="925762"/>
            <a:chOff x="3828899" y="1938134"/>
            <a:chExt cx="876705" cy="925762"/>
          </a:xfrm>
        </p:grpSpPr>
        <p:sp>
          <p:nvSpPr>
            <p:cNvPr id="33" name="Shape 542"/>
            <p:cNvSpPr/>
            <p:nvPr/>
          </p:nvSpPr>
          <p:spPr>
            <a:xfrm>
              <a:off x="3913635" y="193813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4" name="Shape 548"/>
            <p:cNvSpPr/>
            <p:nvPr/>
          </p:nvSpPr>
          <p:spPr>
            <a:xfrm>
              <a:off x="3828899" y="2645614"/>
              <a:ext cx="876705"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PHP RUNTIME</a:t>
              </a:r>
            </a:p>
          </p:txBody>
        </p:sp>
        <p:pic>
          <p:nvPicPr>
            <p:cNvPr id="35" name="i_php_50.png"/>
            <p:cNvPicPr/>
            <p:nvPr/>
          </p:nvPicPr>
          <p:blipFill>
            <a:blip r:embed="rId5">
              <a:extLst/>
            </a:blip>
            <a:stretch>
              <a:fillRect/>
            </a:stretch>
          </p:blipFill>
          <p:spPr>
            <a:xfrm>
              <a:off x="4021685" y="2046432"/>
              <a:ext cx="491133" cy="491134"/>
            </a:xfrm>
            <a:prstGeom prst="rect">
              <a:avLst/>
            </a:prstGeom>
            <a:ln w="3175">
              <a:miter lim="400000"/>
            </a:ln>
          </p:spPr>
        </p:pic>
      </p:grpSp>
      <p:grpSp>
        <p:nvGrpSpPr>
          <p:cNvPr id="36" name="Group 35"/>
          <p:cNvGrpSpPr/>
          <p:nvPr/>
        </p:nvGrpSpPr>
        <p:grpSpPr>
          <a:xfrm>
            <a:off x="5424995" y="2139103"/>
            <a:ext cx="1119982" cy="925513"/>
            <a:chOff x="5424995" y="1938383"/>
            <a:chExt cx="1119982" cy="925513"/>
          </a:xfrm>
        </p:grpSpPr>
        <p:sp>
          <p:nvSpPr>
            <p:cNvPr id="37" name="Shape 543"/>
            <p:cNvSpPr/>
            <p:nvPr/>
          </p:nvSpPr>
          <p:spPr>
            <a:xfrm>
              <a:off x="5631370" y="1938383"/>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38" name="Shape 549"/>
            <p:cNvSpPr/>
            <p:nvPr/>
          </p:nvSpPr>
          <p:spPr>
            <a:xfrm>
              <a:off x="5424995" y="2645614"/>
              <a:ext cx="1119982" cy="218282"/>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PYTHON RUNTIME</a:t>
              </a:r>
            </a:p>
          </p:txBody>
        </p:sp>
        <p:pic>
          <p:nvPicPr>
            <p:cNvPr id="39" name="i_python_50.png"/>
            <p:cNvPicPr/>
            <p:nvPr/>
          </p:nvPicPr>
          <p:blipFill>
            <a:blip r:embed="rId6">
              <a:extLst/>
            </a:blip>
            <a:stretch>
              <a:fillRect/>
            </a:stretch>
          </p:blipFill>
          <p:spPr>
            <a:xfrm>
              <a:off x="5739419" y="2046432"/>
              <a:ext cx="491134" cy="491134"/>
            </a:xfrm>
            <a:prstGeom prst="rect">
              <a:avLst/>
            </a:prstGeom>
            <a:ln w="3175">
              <a:miter lim="400000"/>
            </a:ln>
          </p:spPr>
        </p:pic>
      </p:grpSp>
      <p:grpSp>
        <p:nvGrpSpPr>
          <p:cNvPr id="44" name="Group 43"/>
          <p:cNvGrpSpPr/>
          <p:nvPr/>
        </p:nvGrpSpPr>
        <p:grpSpPr>
          <a:xfrm>
            <a:off x="485546" y="3395016"/>
            <a:ext cx="764302" cy="1065214"/>
            <a:chOff x="485546" y="3294657"/>
            <a:chExt cx="764302" cy="1065214"/>
          </a:xfrm>
        </p:grpSpPr>
        <p:sp>
          <p:nvSpPr>
            <p:cNvPr id="45" name="Shape 558"/>
            <p:cNvSpPr/>
            <p:nvPr/>
          </p:nvSpPr>
          <p:spPr>
            <a:xfrm>
              <a:off x="51408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46" name="Shape 564"/>
            <p:cNvSpPr/>
            <p:nvPr/>
          </p:nvSpPr>
          <p:spPr>
            <a:xfrm>
              <a:off x="485546" y="4001888"/>
              <a:ext cx="764302"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CLOUDANT</a:t>
              </a:r>
            </a:p>
            <a:p>
              <a:pPr lvl="0">
                <a:defRPr sz="1800"/>
              </a:pPr>
              <a:r>
                <a:rPr sz="900" b="1">
                  <a:latin typeface="Helvetica"/>
                  <a:ea typeface="Helvetica"/>
                  <a:cs typeface="Helvetica"/>
                  <a:sym typeface="Helvetica"/>
                </a:rPr>
                <a:t>NOSQL DB</a:t>
              </a:r>
            </a:p>
          </p:txBody>
        </p:sp>
        <p:pic>
          <p:nvPicPr>
            <p:cNvPr id="47" name="cloudant50.png"/>
            <p:cNvPicPr/>
            <p:nvPr/>
          </p:nvPicPr>
          <p:blipFill>
            <a:blip r:embed="rId7">
              <a:extLst/>
            </a:blip>
            <a:stretch>
              <a:fillRect/>
            </a:stretch>
          </p:blipFill>
          <p:spPr>
            <a:xfrm>
              <a:off x="622130" y="3402458"/>
              <a:ext cx="491134" cy="491134"/>
            </a:xfrm>
            <a:prstGeom prst="rect">
              <a:avLst/>
            </a:prstGeom>
            <a:ln w="3175">
              <a:miter lim="400000"/>
            </a:ln>
          </p:spPr>
        </p:pic>
      </p:grpSp>
      <p:grpSp>
        <p:nvGrpSpPr>
          <p:cNvPr id="48" name="Group 47"/>
          <p:cNvGrpSpPr/>
          <p:nvPr/>
        </p:nvGrpSpPr>
        <p:grpSpPr>
          <a:xfrm>
            <a:off x="3772782" y="3394768"/>
            <a:ext cx="988939" cy="925762"/>
            <a:chOff x="3772782" y="3294409"/>
            <a:chExt cx="988939" cy="925762"/>
          </a:xfrm>
        </p:grpSpPr>
        <p:sp>
          <p:nvSpPr>
            <p:cNvPr id="49" name="Shape 560"/>
            <p:cNvSpPr/>
            <p:nvPr/>
          </p:nvSpPr>
          <p:spPr>
            <a:xfrm>
              <a:off x="3913635" y="3294409"/>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0" name="Shape 566"/>
            <p:cNvSpPr/>
            <p:nvPr/>
          </p:nvSpPr>
          <p:spPr>
            <a:xfrm>
              <a:off x="3772782" y="4001888"/>
              <a:ext cx="98893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APACHE SPARK</a:t>
              </a:r>
            </a:p>
          </p:txBody>
        </p:sp>
        <p:pic>
          <p:nvPicPr>
            <p:cNvPr id="51" name="apacheSpark_50x.png"/>
            <p:cNvPicPr/>
            <p:nvPr/>
          </p:nvPicPr>
          <p:blipFill>
            <a:blip r:embed="rId8">
              <a:extLst/>
            </a:blip>
            <a:stretch>
              <a:fillRect/>
            </a:stretch>
          </p:blipFill>
          <p:spPr>
            <a:xfrm>
              <a:off x="4021685" y="3393008"/>
              <a:ext cx="491133" cy="491134"/>
            </a:xfrm>
            <a:prstGeom prst="rect">
              <a:avLst/>
            </a:prstGeom>
            <a:ln w="3175">
              <a:miter lim="400000"/>
            </a:ln>
          </p:spPr>
        </p:pic>
      </p:grpSp>
      <p:grpSp>
        <p:nvGrpSpPr>
          <p:cNvPr id="52" name="Group 51"/>
          <p:cNvGrpSpPr/>
          <p:nvPr/>
        </p:nvGrpSpPr>
        <p:grpSpPr>
          <a:xfrm>
            <a:off x="2112198" y="3395016"/>
            <a:ext cx="823740" cy="925514"/>
            <a:chOff x="2112198" y="3294657"/>
            <a:chExt cx="823740" cy="925514"/>
          </a:xfrm>
        </p:grpSpPr>
        <p:sp>
          <p:nvSpPr>
            <p:cNvPr id="53" name="Shape 559"/>
            <p:cNvSpPr/>
            <p:nvPr/>
          </p:nvSpPr>
          <p:spPr>
            <a:xfrm>
              <a:off x="2170452"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4" name="Shape 565"/>
            <p:cNvSpPr/>
            <p:nvPr/>
          </p:nvSpPr>
          <p:spPr>
            <a:xfrm>
              <a:off x="2112198" y="4001888"/>
              <a:ext cx="82374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DATAWORKS</a:t>
              </a:r>
            </a:p>
          </p:txBody>
        </p:sp>
        <p:pic>
          <p:nvPicPr>
            <p:cNvPr id="55" name="DATAWORKS_50.png"/>
            <p:cNvPicPr/>
            <p:nvPr/>
          </p:nvPicPr>
          <p:blipFill>
            <a:blip r:embed="rId9">
              <a:extLst/>
            </a:blip>
            <a:stretch>
              <a:fillRect/>
            </a:stretch>
          </p:blipFill>
          <p:spPr>
            <a:xfrm>
              <a:off x="2278501" y="3393008"/>
              <a:ext cx="491134" cy="491134"/>
            </a:xfrm>
            <a:prstGeom prst="rect">
              <a:avLst/>
            </a:prstGeom>
            <a:ln w="3175">
              <a:miter lim="400000"/>
            </a:ln>
          </p:spPr>
        </p:pic>
      </p:grpSp>
      <p:grpSp>
        <p:nvGrpSpPr>
          <p:cNvPr id="56" name="Group 55"/>
          <p:cNvGrpSpPr/>
          <p:nvPr/>
        </p:nvGrpSpPr>
        <p:grpSpPr>
          <a:xfrm>
            <a:off x="5517054" y="3395016"/>
            <a:ext cx="935863" cy="1091693"/>
            <a:chOff x="5517054" y="3294657"/>
            <a:chExt cx="935863" cy="1091693"/>
          </a:xfrm>
        </p:grpSpPr>
        <p:sp>
          <p:nvSpPr>
            <p:cNvPr id="57" name="Shape 561"/>
            <p:cNvSpPr/>
            <p:nvPr/>
          </p:nvSpPr>
          <p:spPr>
            <a:xfrm>
              <a:off x="5631370"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58" name="Shape 567"/>
            <p:cNvSpPr/>
            <p:nvPr/>
          </p:nvSpPr>
          <p:spPr>
            <a:xfrm>
              <a:off x="5517054" y="4028367"/>
              <a:ext cx="935863"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dirty="0">
                  <a:latin typeface="Helvetica"/>
                  <a:ea typeface="Helvetica"/>
                  <a:cs typeface="Helvetica"/>
                  <a:sym typeface="Helvetica"/>
                </a:rPr>
                <a:t>INSIGHTS FOR</a:t>
              </a:r>
            </a:p>
            <a:p>
              <a:pPr lvl="0">
                <a:defRPr sz="1800"/>
              </a:pPr>
              <a:r>
                <a:rPr sz="900" b="1" dirty="0">
                  <a:latin typeface="Helvetica"/>
                  <a:ea typeface="Helvetica"/>
                  <a:cs typeface="Helvetica"/>
                  <a:sym typeface="Helvetica"/>
                </a:rPr>
                <a:t>TWITTER</a:t>
              </a:r>
            </a:p>
          </p:txBody>
        </p:sp>
        <p:pic>
          <p:nvPicPr>
            <p:cNvPr id="59" name="Twitter_tilelogo_50.png"/>
            <p:cNvPicPr/>
            <p:nvPr/>
          </p:nvPicPr>
          <p:blipFill>
            <a:blip r:embed="rId10">
              <a:extLst/>
            </a:blip>
            <a:stretch>
              <a:fillRect/>
            </a:stretch>
          </p:blipFill>
          <p:spPr>
            <a:xfrm>
              <a:off x="5739419" y="3393008"/>
              <a:ext cx="491134" cy="491134"/>
            </a:xfrm>
            <a:prstGeom prst="rect">
              <a:avLst/>
            </a:prstGeom>
            <a:ln w="3175">
              <a:miter lim="400000"/>
            </a:ln>
          </p:spPr>
        </p:pic>
      </p:grpSp>
      <p:grpSp>
        <p:nvGrpSpPr>
          <p:cNvPr id="60" name="Group 59"/>
          <p:cNvGrpSpPr/>
          <p:nvPr/>
        </p:nvGrpSpPr>
        <p:grpSpPr>
          <a:xfrm>
            <a:off x="5405796" y="4769052"/>
            <a:ext cx="1158380" cy="925514"/>
            <a:chOff x="5405796" y="4769052"/>
            <a:chExt cx="1158380" cy="925514"/>
          </a:xfrm>
        </p:grpSpPr>
        <p:sp>
          <p:nvSpPr>
            <p:cNvPr id="61" name="Shape 573"/>
            <p:cNvSpPr/>
            <p:nvPr/>
          </p:nvSpPr>
          <p:spPr>
            <a:xfrm>
              <a:off x="5631370"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62" name="Shape 579"/>
            <p:cNvSpPr/>
            <p:nvPr/>
          </p:nvSpPr>
          <p:spPr>
            <a:xfrm>
              <a:off x="5405796" y="5476283"/>
              <a:ext cx="1158380"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SECURE GATEWAY</a:t>
              </a:r>
            </a:p>
          </p:txBody>
        </p:sp>
        <p:pic>
          <p:nvPicPr>
            <p:cNvPr id="63" name="Bmix_icons_deliver_SGW 50.png"/>
            <p:cNvPicPr/>
            <p:nvPr/>
          </p:nvPicPr>
          <p:blipFill>
            <a:blip r:embed="rId11">
              <a:extLst/>
            </a:blip>
            <a:stretch>
              <a:fillRect/>
            </a:stretch>
          </p:blipFill>
          <p:spPr>
            <a:xfrm>
              <a:off x="5739419" y="4864666"/>
              <a:ext cx="491134" cy="491134"/>
            </a:xfrm>
            <a:prstGeom prst="rect">
              <a:avLst/>
            </a:prstGeom>
            <a:ln w="3175">
              <a:miter lim="400000"/>
            </a:ln>
          </p:spPr>
        </p:pic>
      </p:grpSp>
      <p:grpSp>
        <p:nvGrpSpPr>
          <p:cNvPr id="68" name="Group 67"/>
          <p:cNvGrpSpPr/>
          <p:nvPr/>
        </p:nvGrpSpPr>
        <p:grpSpPr>
          <a:xfrm>
            <a:off x="1919428" y="4769052"/>
            <a:ext cx="1209279" cy="925514"/>
            <a:chOff x="1919428" y="4769052"/>
            <a:chExt cx="1209279" cy="925514"/>
          </a:xfrm>
        </p:grpSpPr>
        <p:sp>
          <p:nvSpPr>
            <p:cNvPr id="69" name="Shape 571"/>
            <p:cNvSpPr/>
            <p:nvPr/>
          </p:nvSpPr>
          <p:spPr>
            <a:xfrm>
              <a:off x="2170452"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0" name="Shape 577"/>
            <p:cNvSpPr/>
            <p:nvPr/>
          </p:nvSpPr>
          <p:spPr>
            <a:xfrm>
              <a:off x="1919428" y="5476283"/>
              <a:ext cx="1209279"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DELIVERY PIPELINE</a:t>
              </a:r>
            </a:p>
          </p:txBody>
        </p:sp>
        <p:pic>
          <p:nvPicPr>
            <p:cNvPr id="71" name="autodeploy50.png"/>
            <p:cNvPicPr/>
            <p:nvPr/>
          </p:nvPicPr>
          <p:blipFill>
            <a:blip r:embed="rId12">
              <a:extLst/>
            </a:blip>
            <a:stretch>
              <a:fillRect/>
            </a:stretch>
          </p:blipFill>
          <p:spPr>
            <a:xfrm>
              <a:off x="2278501" y="4877101"/>
              <a:ext cx="491134" cy="491134"/>
            </a:xfrm>
            <a:prstGeom prst="rect">
              <a:avLst/>
            </a:prstGeom>
            <a:ln w="3175">
              <a:miter lim="400000"/>
            </a:ln>
          </p:spPr>
        </p:pic>
      </p:grpSp>
      <p:grpSp>
        <p:nvGrpSpPr>
          <p:cNvPr id="72" name="Group 71"/>
          <p:cNvGrpSpPr/>
          <p:nvPr/>
        </p:nvGrpSpPr>
        <p:grpSpPr>
          <a:xfrm>
            <a:off x="3697689" y="4768804"/>
            <a:ext cx="1139125" cy="1065462"/>
            <a:chOff x="3697689" y="4768804"/>
            <a:chExt cx="1139125" cy="1065462"/>
          </a:xfrm>
        </p:grpSpPr>
        <p:sp>
          <p:nvSpPr>
            <p:cNvPr id="73" name="Shape 572"/>
            <p:cNvSpPr/>
            <p:nvPr/>
          </p:nvSpPr>
          <p:spPr>
            <a:xfrm>
              <a:off x="3913635" y="4768804"/>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4" name="Shape 578"/>
            <p:cNvSpPr/>
            <p:nvPr/>
          </p:nvSpPr>
          <p:spPr>
            <a:xfrm>
              <a:off x="3697689" y="5476283"/>
              <a:ext cx="1139125" cy="357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p>
              <a:pPr lvl="0">
                <a:defRPr sz="1800"/>
              </a:pPr>
              <a:r>
                <a:rPr sz="900" b="1">
                  <a:latin typeface="Helvetica"/>
                  <a:ea typeface="Helvetica"/>
                  <a:cs typeface="Helvetica"/>
                  <a:sym typeface="Helvetica"/>
                </a:rPr>
                <a:t>MONITORING AND</a:t>
              </a:r>
            </a:p>
            <a:p>
              <a:pPr lvl="0">
                <a:defRPr sz="1800"/>
              </a:pPr>
              <a:r>
                <a:rPr sz="900" b="1">
                  <a:latin typeface="Helvetica"/>
                  <a:ea typeface="Helvetica"/>
                  <a:cs typeface="Helvetica"/>
                  <a:sym typeface="Helvetica"/>
                </a:rPr>
                <a:t>ANALYTICS</a:t>
              </a:r>
            </a:p>
          </p:txBody>
        </p:sp>
        <p:pic>
          <p:nvPicPr>
            <p:cNvPr id="75" name="Monitoring_Analytics50.png"/>
            <p:cNvPicPr/>
            <p:nvPr/>
          </p:nvPicPr>
          <p:blipFill>
            <a:blip r:embed="rId13">
              <a:extLst/>
            </a:blip>
            <a:stretch>
              <a:fillRect/>
            </a:stretch>
          </p:blipFill>
          <p:spPr>
            <a:xfrm>
              <a:off x="4060975" y="4859200"/>
              <a:ext cx="491134" cy="491134"/>
            </a:xfrm>
            <a:prstGeom prst="rect">
              <a:avLst/>
            </a:prstGeom>
            <a:ln w="3175">
              <a:miter lim="400000"/>
            </a:ln>
          </p:spPr>
        </p:pic>
      </p:grpSp>
      <p:grpSp>
        <p:nvGrpSpPr>
          <p:cNvPr id="76" name="Group 75"/>
          <p:cNvGrpSpPr/>
          <p:nvPr/>
        </p:nvGrpSpPr>
        <p:grpSpPr>
          <a:xfrm>
            <a:off x="534792" y="6134100"/>
            <a:ext cx="707232" cy="925514"/>
            <a:chOff x="7319441" y="3294657"/>
            <a:chExt cx="707232" cy="925514"/>
          </a:xfrm>
        </p:grpSpPr>
        <p:sp>
          <p:nvSpPr>
            <p:cNvPr id="77" name="Shape 562"/>
            <p:cNvSpPr/>
            <p:nvPr/>
          </p:nvSpPr>
          <p:spPr>
            <a:xfrm>
              <a:off x="7319441" y="3294657"/>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sp>
          <p:nvSpPr>
            <p:cNvPr id="78" name="Shape 568"/>
            <p:cNvSpPr/>
            <p:nvPr/>
          </p:nvSpPr>
          <p:spPr>
            <a:xfrm>
              <a:off x="7405178" y="4001888"/>
              <a:ext cx="535757"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a:t>DIALOG</a:t>
              </a:r>
            </a:p>
          </p:txBody>
        </p:sp>
        <p:pic>
          <p:nvPicPr>
            <p:cNvPr id="79" name="Dialog_Icon-48px.png"/>
            <p:cNvPicPr/>
            <p:nvPr/>
          </p:nvPicPr>
          <p:blipFill>
            <a:blip r:embed="rId14">
              <a:extLst/>
            </a:blip>
            <a:stretch>
              <a:fillRect/>
            </a:stretch>
          </p:blipFill>
          <p:spPr>
            <a:xfrm>
              <a:off x="7427490" y="3402458"/>
              <a:ext cx="491134" cy="491134"/>
            </a:xfrm>
            <a:prstGeom prst="rect">
              <a:avLst/>
            </a:prstGeom>
            <a:ln w="3175">
              <a:miter lim="400000"/>
            </a:ln>
          </p:spPr>
        </p:pic>
      </p:grpSp>
      <p:grpSp>
        <p:nvGrpSpPr>
          <p:cNvPr id="5" name="Group 4">
            <a:extLst>
              <a:ext uri="{FF2B5EF4-FFF2-40B4-BE49-F238E27FC236}">
                <a16:creationId xmlns:a16="http://schemas.microsoft.com/office/drawing/2014/main" id="{968C06D6-BAC9-FB44-9F1C-6E15F285D950}"/>
              </a:ext>
            </a:extLst>
          </p:cNvPr>
          <p:cNvGrpSpPr/>
          <p:nvPr/>
        </p:nvGrpSpPr>
        <p:grpSpPr>
          <a:xfrm>
            <a:off x="369887" y="4769052"/>
            <a:ext cx="965498" cy="935709"/>
            <a:chOff x="369887" y="4769052"/>
            <a:chExt cx="965498" cy="935709"/>
          </a:xfrm>
        </p:grpSpPr>
        <p:sp>
          <p:nvSpPr>
            <p:cNvPr id="65" name="Shape 570"/>
            <p:cNvSpPr/>
            <p:nvPr/>
          </p:nvSpPr>
          <p:spPr>
            <a:xfrm>
              <a:off x="514081" y="4769052"/>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4277BB"/>
              </a:solidFill>
              <a:miter lim="400000"/>
            </a:ln>
          </p:spPr>
          <p:txBody>
            <a:bodyPr lIns="0" tIns="0" rIns="0" bIns="0" anchor="ctr"/>
            <a:lstStyle/>
            <a:p>
              <a:pPr lvl="0">
                <a:defRPr sz="1800">
                  <a:solidFill>
                    <a:srgbClr val="FFFFFF"/>
                  </a:solidFill>
                </a:defRPr>
              </a:pPr>
              <a:endParaRPr/>
            </a:p>
          </p:txBody>
        </p:sp>
        <p:pic>
          <p:nvPicPr>
            <p:cNvPr id="67" name="autoscaling50.png"/>
            <p:cNvPicPr/>
            <p:nvPr/>
          </p:nvPicPr>
          <p:blipFill>
            <a:blip r:embed="rId15">
              <a:extLst/>
            </a:blip>
            <a:stretch>
              <a:fillRect/>
            </a:stretch>
          </p:blipFill>
          <p:spPr>
            <a:xfrm>
              <a:off x="620624" y="4859200"/>
              <a:ext cx="491134" cy="491134"/>
            </a:xfrm>
            <a:prstGeom prst="rect">
              <a:avLst/>
            </a:prstGeom>
            <a:ln w="3175">
              <a:miter lim="400000"/>
            </a:ln>
          </p:spPr>
        </p:pic>
        <p:sp>
          <p:nvSpPr>
            <p:cNvPr id="95" name="Shape 576">
              <a:extLst>
                <a:ext uri="{FF2B5EF4-FFF2-40B4-BE49-F238E27FC236}">
                  <a16:creationId xmlns:a16="http://schemas.microsoft.com/office/drawing/2014/main" id="{C7A22510-5DA8-BF43-922C-8AB027FF6707}"/>
                </a:ext>
              </a:extLst>
            </p:cNvPr>
            <p:cNvSpPr/>
            <p:nvPr/>
          </p:nvSpPr>
          <p:spPr>
            <a:xfrm>
              <a:off x="369887" y="5486478"/>
              <a:ext cx="965498" cy="2182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sz="900" b="1" dirty="0"/>
                <a:t>AUTO-SCALING</a:t>
              </a:r>
            </a:p>
          </p:txBody>
        </p:sp>
      </p:grpSp>
      <p:grpSp>
        <p:nvGrpSpPr>
          <p:cNvPr id="7" name="Group 6">
            <a:extLst>
              <a:ext uri="{FF2B5EF4-FFF2-40B4-BE49-F238E27FC236}">
                <a16:creationId xmlns:a16="http://schemas.microsoft.com/office/drawing/2014/main" id="{759D0D6B-8D80-9B46-B7F4-5DC7D11C2E87}"/>
              </a:ext>
            </a:extLst>
          </p:cNvPr>
          <p:cNvGrpSpPr/>
          <p:nvPr/>
        </p:nvGrpSpPr>
        <p:grpSpPr>
          <a:xfrm>
            <a:off x="3915380" y="6134100"/>
            <a:ext cx="705488" cy="1026947"/>
            <a:chOff x="7239000" y="6111265"/>
            <a:chExt cx="705488" cy="1026947"/>
          </a:xfrm>
        </p:grpSpPr>
        <p:sp>
          <p:nvSpPr>
            <p:cNvPr id="92" name="Shape 576">
              <a:extLst>
                <a:ext uri="{FF2B5EF4-FFF2-40B4-BE49-F238E27FC236}">
                  <a16:creationId xmlns:a16="http://schemas.microsoft.com/office/drawing/2014/main" id="{B7A5D83D-D92A-444E-9E8B-B2E0673D7146}"/>
                </a:ext>
              </a:extLst>
            </p:cNvPr>
            <p:cNvSpPr/>
            <p:nvPr/>
          </p:nvSpPr>
          <p:spPr>
            <a:xfrm>
              <a:off x="7317845" y="6861213"/>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BLOCK</a:t>
              </a:r>
            </a:p>
            <a:p>
              <a:pPr lvl="0">
                <a:defRPr sz="1800" b="0"/>
              </a:pPr>
              <a:r>
                <a:rPr lang="en-US" sz="900" b="1" dirty="0"/>
                <a:t>STORAGE</a:t>
              </a:r>
            </a:p>
          </p:txBody>
        </p:sp>
        <p:grpSp>
          <p:nvGrpSpPr>
            <p:cNvPr id="96" name="Group 95">
              <a:extLst>
                <a:ext uri="{FF2B5EF4-FFF2-40B4-BE49-F238E27FC236}">
                  <a16:creationId xmlns:a16="http://schemas.microsoft.com/office/drawing/2014/main" id="{0538306C-25F1-7345-87FC-3FA170EDAB18}"/>
                </a:ext>
              </a:extLst>
            </p:cNvPr>
            <p:cNvGrpSpPr/>
            <p:nvPr/>
          </p:nvGrpSpPr>
          <p:grpSpPr>
            <a:xfrm>
              <a:off x="7239000" y="6111265"/>
              <a:ext cx="705488" cy="705488"/>
              <a:chOff x="1258442" y="2002028"/>
              <a:chExt cx="502920" cy="502920"/>
            </a:xfrm>
          </p:grpSpPr>
          <p:sp>
            <p:nvSpPr>
              <p:cNvPr id="97" name="Oval 96">
                <a:extLst>
                  <a:ext uri="{FF2B5EF4-FFF2-40B4-BE49-F238E27FC236}">
                    <a16:creationId xmlns:a16="http://schemas.microsoft.com/office/drawing/2014/main" id="{4AEA6AE7-7087-4448-847F-7A2128A2605A}"/>
                  </a:ext>
                </a:extLst>
              </p:cNvPr>
              <p:cNvSpPr>
                <a:spLocks noChangeAspect="1"/>
              </p:cNvSpPr>
              <p:nvPr/>
            </p:nvSpPr>
            <p:spPr>
              <a:xfrm>
                <a:off x="1258442"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a:extLst>
                  <a:ext uri="{FF2B5EF4-FFF2-40B4-BE49-F238E27FC236}">
                    <a16:creationId xmlns:a16="http://schemas.microsoft.com/office/drawing/2014/main" id="{3544CF83-8B6D-7D48-B6EA-B76014466E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5654" y="2097278"/>
                <a:ext cx="304800" cy="304800"/>
              </a:xfrm>
              <a:prstGeom prst="rect">
                <a:avLst/>
              </a:prstGeom>
            </p:spPr>
          </p:pic>
        </p:grpSp>
      </p:grpSp>
      <p:grpSp>
        <p:nvGrpSpPr>
          <p:cNvPr id="8" name="Group 7">
            <a:extLst>
              <a:ext uri="{FF2B5EF4-FFF2-40B4-BE49-F238E27FC236}">
                <a16:creationId xmlns:a16="http://schemas.microsoft.com/office/drawing/2014/main" id="{B3A6FF59-FB41-0143-A489-6562482EBCDE}"/>
              </a:ext>
            </a:extLst>
          </p:cNvPr>
          <p:cNvGrpSpPr/>
          <p:nvPr/>
        </p:nvGrpSpPr>
        <p:grpSpPr>
          <a:xfrm>
            <a:off x="2112198" y="6156433"/>
            <a:ext cx="852798" cy="863928"/>
            <a:chOff x="7176780" y="4768804"/>
            <a:chExt cx="852798" cy="863928"/>
          </a:xfrm>
        </p:grpSpPr>
        <p:sp>
          <p:nvSpPr>
            <p:cNvPr id="94" name="Shape 576">
              <a:extLst>
                <a:ext uri="{FF2B5EF4-FFF2-40B4-BE49-F238E27FC236}">
                  <a16:creationId xmlns:a16="http://schemas.microsoft.com/office/drawing/2014/main" id="{811655E4-0212-9843-B702-9EBB89DCDA83}"/>
                </a:ext>
              </a:extLst>
            </p:cNvPr>
            <p:cNvSpPr/>
            <p:nvPr/>
          </p:nvSpPr>
          <p:spPr>
            <a:xfrm>
              <a:off x="7176780" y="5494233"/>
              <a:ext cx="852798"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FILE STORAGE</a:t>
              </a:r>
            </a:p>
          </p:txBody>
        </p:sp>
        <p:grpSp>
          <p:nvGrpSpPr>
            <p:cNvPr id="102" name="Group 101">
              <a:extLst>
                <a:ext uri="{FF2B5EF4-FFF2-40B4-BE49-F238E27FC236}">
                  <a16:creationId xmlns:a16="http://schemas.microsoft.com/office/drawing/2014/main" id="{D54FACC1-ED06-A244-9438-5D2D3B167F98}"/>
                </a:ext>
              </a:extLst>
            </p:cNvPr>
            <p:cNvGrpSpPr/>
            <p:nvPr/>
          </p:nvGrpSpPr>
          <p:grpSpPr>
            <a:xfrm>
              <a:off x="7240464" y="4768804"/>
              <a:ext cx="725429" cy="725429"/>
              <a:chOff x="2156538" y="2002028"/>
              <a:chExt cx="502920" cy="502920"/>
            </a:xfrm>
          </p:grpSpPr>
          <p:sp>
            <p:nvSpPr>
              <p:cNvPr id="103" name="Oval 102">
                <a:extLst>
                  <a:ext uri="{FF2B5EF4-FFF2-40B4-BE49-F238E27FC236}">
                    <a16:creationId xmlns:a16="http://schemas.microsoft.com/office/drawing/2014/main" id="{BE9C8D54-8A1A-9E40-AF96-E5FFCB4AB77C}"/>
                  </a:ext>
                </a:extLst>
              </p:cNvPr>
              <p:cNvSpPr>
                <a:spLocks noChangeAspect="1"/>
              </p:cNvSpPr>
              <p:nvPr/>
            </p:nvSpPr>
            <p:spPr>
              <a:xfrm>
                <a:off x="2156538"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2F9F135F-3CC5-264B-8922-1A4684D02F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82474" y="2097278"/>
                <a:ext cx="254000" cy="304800"/>
              </a:xfrm>
              <a:prstGeom prst="rect">
                <a:avLst/>
              </a:prstGeom>
            </p:spPr>
          </p:pic>
        </p:grpSp>
      </p:grpSp>
      <p:grpSp>
        <p:nvGrpSpPr>
          <p:cNvPr id="108" name="Group 107">
            <a:extLst>
              <a:ext uri="{FF2B5EF4-FFF2-40B4-BE49-F238E27FC236}">
                <a16:creationId xmlns:a16="http://schemas.microsoft.com/office/drawing/2014/main" id="{414AC93B-86D8-5345-93C9-AD53BB74E355}"/>
              </a:ext>
            </a:extLst>
          </p:cNvPr>
          <p:cNvGrpSpPr/>
          <p:nvPr/>
        </p:nvGrpSpPr>
        <p:grpSpPr>
          <a:xfrm>
            <a:off x="5615562" y="6143244"/>
            <a:ext cx="711358" cy="1012399"/>
            <a:chOff x="571500" y="2095500"/>
            <a:chExt cx="711358" cy="1012399"/>
          </a:xfrm>
        </p:grpSpPr>
        <p:sp>
          <p:nvSpPr>
            <p:cNvPr id="109" name="Shape 576">
              <a:extLst>
                <a:ext uri="{FF2B5EF4-FFF2-40B4-BE49-F238E27FC236}">
                  <a16:creationId xmlns:a16="http://schemas.microsoft.com/office/drawing/2014/main" id="{B830E1BD-415C-1647-B429-63A4B5950908}"/>
                </a:ext>
              </a:extLst>
            </p:cNvPr>
            <p:cNvSpPr/>
            <p:nvPr/>
          </p:nvSpPr>
          <p:spPr>
            <a:xfrm>
              <a:off x="641846" y="2830900"/>
              <a:ext cx="57066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OBJECT </a:t>
              </a:r>
            </a:p>
            <a:p>
              <a:pPr lvl="0">
                <a:defRPr sz="1800" b="0"/>
              </a:pPr>
              <a:r>
                <a:rPr lang="en-US" sz="900" b="1" dirty="0"/>
                <a:t>STORAGE</a:t>
              </a:r>
            </a:p>
          </p:txBody>
        </p:sp>
        <p:grpSp>
          <p:nvGrpSpPr>
            <p:cNvPr id="110" name="Group 109">
              <a:extLst>
                <a:ext uri="{FF2B5EF4-FFF2-40B4-BE49-F238E27FC236}">
                  <a16:creationId xmlns:a16="http://schemas.microsoft.com/office/drawing/2014/main" id="{58675086-411D-5640-BC91-9D51D514E9D5}"/>
                </a:ext>
              </a:extLst>
            </p:cNvPr>
            <p:cNvGrpSpPr/>
            <p:nvPr/>
          </p:nvGrpSpPr>
          <p:grpSpPr>
            <a:xfrm>
              <a:off x="571500" y="2095500"/>
              <a:ext cx="711358" cy="711358"/>
              <a:chOff x="3093786" y="2002028"/>
              <a:chExt cx="502920" cy="502920"/>
            </a:xfrm>
          </p:grpSpPr>
          <p:sp>
            <p:nvSpPr>
              <p:cNvPr id="111" name="Oval 110">
                <a:extLst>
                  <a:ext uri="{FF2B5EF4-FFF2-40B4-BE49-F238E27FC236}">
                    <a16:creationId xmlns:a16="http://schemas.microsoft.com/office/drawing/2014/main" id="{D2571F00-6E2C-1248-B833-819BA9F96071}"/>
                  </a:ext>
                </a:extLst>
              </p:cNvPr>
              <p:cNvSpPr>
                <a:spLocks noChangeAspect="1"/>
              </p:cNvSpPr>
              <p:nvPr/>
            </p:nvSpPr>
            <p:spPr>
              <a:xfrm>
                <a:off x="3093786" y="2002028"/>
                <a:ext cx="502920" cy="502920"/>
              </a:xfrm>
              <a:prstGeom prst="ellipse">
                <a:avLst/>
              </a:prstGeom>
              <a:solidFill>
                <a:schemeClr val="bg1"/>
              </a:solidFill>
              <a:ln w="15875">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Picture 111">
                <a:extLst>
                  <a:ext uri="{FF2B5EF4-FFF2-40B4-BE49-F238E27FC236}">
                    <a16:creationId xmlns:a16="http://schemas.microsoft.com/office/drawing/2014/main" id="{EC8979B1-1A53-464F-82E9-1858F6AE5E5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9196" y="2101088"/>
                <a:ext cx="292100" cy="304800"/>
              </a:xfrm>
              <a:prstGeom prst="rect">
                <a:avLst/>
              </a:prstGeom>
            </p:spPr>
          </p:pic>
        </p:grpSp>
      </p:grpSp>
      <p:grpSp>
        <p:nvGrpSpPr>
          <p:cNvPr id="113" name="Group 112">
            <a:extLst>
              <a:ext uri="{FF2B5EF4-FFF2-40B4-BE49-F238E27FC236}">
                <a16:creationId xmlns:a16="http://schemas.microsoft.com/office/drawing/2014/main" id="{75FD5316-8B6B-704B-81AA-70CA709AC744}"/>
              </a:ext>
            </a:extLst>
          </p:cNvPr>
          <p:cNvGrpSpPr/>
          <p:nvPr/>
        </p:nvGrpSpPr>
        <p:grpSpPr>
          <a:xfrm>
            <a:off x="7232632" y="6156433"/>
            <a:ext cx="733261" cy="885366"/>
            <a:chOff x="4088397" y="2111676"/>
            <a:chExt cx="733261" cy="885366"/>
          </a:xfrm>
        </p:grpSpPr>
        <p:sp>
          <p:nvSpPr>
            <p:cNvPr id="114" name="Shape 576">
              <a:extLst>
                <a:ext uri="{FF2B5EF4-FFF2-40B4-BE49-F238E27FC236}">
                  <a16:creationId xmlns:a16="http://schemas.microsoft.com/office/drawing/2014/main" id="{0304FEFF-A3D0-CB42-A653-72FF6F04B068}"/>
                </a:ext>
              </a:extLst>
            </p:cNvPr>
            <p:cNvSpPr/>
            <p:nvPr/>
          </p:nvSpPr>
          <p:spPr>
            <a:xfrm>
              <a:off x="4088397" y="2858543"/>
              <a:ext cx="730969"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DIRECT LINK</a:t>
              </a:r>
            </a:p>
          </p:txBody>
        </p:sp>
        <p:grpSp>
          <p:nvGrpSpPr>
            <p:cNvPr id="115" name="Group 114">
              <a:extLst>
                <a:ext uri="{FF2B5EF4-FFF2-40B4-BE49-F238E27FC236}">
                  <a16:creationId xmlns:a16="http://schemas.microsoft.com/office/drawing/2014/main" id="{DD3E7761-2126-3240-BC43-1F4D180322C0}"/>
                </a:ext>
              </a:extLst>
            </p:cNvPr>
            <p:cNvGrpSpPr/>
            <p:nvPr/>
          </p:nvGrpSpPr>
          <p:grpSpPr>
            <a:xfrm>
              <a:off x="4094015" y="2111676"/>
              <a:ext cx="727643" cy="727643"/>
              <a:chOff x="2170714" y="2919973"/>
              <a:chExt cx="502920" cy="502920"/>
            </a:xfrm>
          </p:grpSpPr>
          <p:sp>
            <p:nvSpPr>
              <p:cNvPr id="116" name="Oval 115">
                <a:extLst>
                  <a:ext uri="{FF2B5EF4-FFF2-40B4-BE49-F238E27FC236}">
                    <a16:creationId xmlns:a16="http://schemas.microsoft.com/office/drawing/2014/main" id="{CA8729ED-0A1B-0447-AE53-C34E996FD7A5}"/>
                  </a:ext>
                </a:extLst>
              </p:cNvPr>
              <p:cNvSpPr>
                <a:spLocks noChangeAspect="1"/>
              </p:cNvSpPr>
              <p:nvPr/>
            </p:nvSpPr>
            <p:spPr>
              <a:xfrm>
                <a:off x="2170714"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Picture 116">
                <a:extLst>
                  <a:ext uri="{FF2B5EF4-FFF2-40B4-BE49-F238E27FC236}">
                    <a16:creationId xmlns:a16="http://schemas.microsoft.com/office/drawing/2014/main" id="{4A773270-7477-9447-9A1A-7672D8D910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67041" y="3019033"/>
                <a:ext cx="304800" cy="304800"/>
              </a:xfrm>
              <a:prstGeom prst="rect">
                <a:avLst/>
              </a:prstGeom>
            </p:spPr>
          </p:pic>
        </p:grpSp>
      </p:grpSp>
      <p:grpSp>
        <p:nvGrpSpPr>
          <p:cNvPr id="9" name="Group 8">
            <a:extLst>
              <a:ext uri="{FF2B5EF4-FFF2-40B4-BE49-F238E27FC236}">
                <a16:creationId xmlns:a16="http://schemas.microsoft.com/office/drawing/2014/main" id="{FA1F79B0-4566-DD42-9AEA-E44551AB9BA2}"/>
              </a:ext>
            </a:extLst>
          </p:cNvPr>
          <p:cNvGrpSpPr/>
          <p:nvPr/>
        </p:nvGrpSpPr>
        <p:grpSpPr>
          <a:xfrm>
            <a:off x="7105211" y="3394768"/>
            <a:ext cx="1057982" cy="1051450"/>
            <a:chOff x="7105211" y="3394768"/>
            <a:chExt cx="1057982" cy="1051450"/>
          </a:xfrm>
        </p:grpSpPr>
        <p:grpSp>
          <p:nvGrpSpPr>
            <p:cNvPr id="123" name="Group 122">
              <a:extLst>
                <a:ext uri="{FF2B5EF4-FFF2-40B4-BE49-F238E27FC236}">
                  <a16:creationId xmlns:a16="http://schemas.microsoft.com/office/drawing/2014/main" id="{CA07860B-31BB-BC42-ADA6-6AA44D9AA352}"/>
                </a:ext>
              </a:extLst>
            </p:cNvPr>
            <p:cNvGrpSpPr/>
            <p:nvPr/>
          </p:nvGrpSpPr>
          <p:grpSpPr>
            <a:xfrm>
              <a:off x="7266504" y="3394768"/>
              <a:ext cx="735390" cy="735390"/>
              <a:chOff x="3074129" y="2919973"/>
              <a:chExt cx="502920" cy="502920"/>
            </a:xfrm>
          </p:grpSpPr>
          <p:sp>
            <p:nvSpPr>
              <p:cNvPr id="124" name="Oval 123">
                <a:extLst>
                  <a:ext uri="{FF2B5EF4-FFF2-40B4-BE49-F238E27FC236}">
                    <a16:creationId xmlns:a16="http://schemas.microsoft.com/office/drawing/2014/main" id="{0540F565-3006-E64E-B9DE-6CA966F0868C}"/>
                  </a:ext>
                </a:extLst>
              </p:cNvPr>
              <p:cNvSpPr>
                <a:spLocks noChangeAspect="1"/>
              </p:cNvSpPr>
              <p:nvPr/>
            </p:nvSpPr>
            <p:spPr>
              <a:xfrm>
                <a:off x="3074129"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33B856C1-B1C5-2647-AD2F-8A691330FAE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81441" y="3082533"/>
                <a:ext cx="304800" cy="177800"/>
              </a:xfrm>
              <a:prstGeom prst="rect">
                <a:avLst/>
              </a:prstGeom>
            </p:spPr>
          </p:pic>
        </p:grpSp>
        <p:sp>
          <p:nvSpPr>
            <p:cNvPr id="126" name="Shape 576">
              <a:extLst>
                <a:ext uri="{FF2B5EF4-FFF2-40B4-BE49-F238E27FC236}">
                  <a16:creationId xmlns:a16="http://schemas.microsoft.com/office/drawing/2014/main" id="{6B941015-62B7-084F-9751-D9B3FA57E7A3}"/>
                </a:ext>
              </a:extLst>
            </p:cNvPr>
            <p:cNvSpPr/>
            <p:nvPr/>
          </p:nvSpPr>
          <p:spPr>
            <a:xfrm>
              <a:off x="7105211" y="4169219"/>
              <a:ext cx="1057982"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BIGINSIGHTS FOR </a:t>
              </a:r>
            </a:p>
            <a:p>
              <a:pPr lvl="0">
                <a:defRPr sz="1800" b="0"/>
              </a:pPr>
              <a:r>
                <a:rPr lang="en-US" sz="900" b="1" dirty="0"/>
                <a:t>APACHE HADOOP</a:t>
              </a:r>
            </a:p>
          </p:txBody>
        </p:sp>
      </p:grpSp>
      <p:grpSp>
        <p:nvGrpSpPr>
          <p:cNvPr id="10" name="Group 9">
            <a:extLst>
              <a:ext uri="{FF2B5EF4-FFF2-40B4-BE49-F238E27FC236}">
                <a16:creationId xmlns:a16="http://schemas.microsoft.com/office/drawing/2014/main" id="{5938EDDB-B2B2-6642-9D20-6D7C5F9FED31}"/>
              </a:ext>
            </a:extLst>
          </p:cNvPr>
          <p:cNvGrpSpPr/>
          <p:nvPr/>
        </p:nvGrpSpPr>
        <p:grpSpPr>
          <a:xfrm>
            <a:off x="7232632" y="4768804"/>
            <a:ext cx="724719" cy="1024969"/>
            <a:chOff x="7232632" y="4768804"/>
            <a:chExt cx="724719" cy="1024969"/>
          </a:xfrm>
        </p:grpSpPr>
        <p:grpSp>
          <p:nvGrpSpPr>
            <p:cNvPr id="127" name="Group 126">
              <a:extLst>
                <a:ext uri="{FF2B5EF4-FFF2-40B4-BE49-F238E27FC236}">
                  <a16:creationId xmlns:a16="http://schemas.microsoft.com/office/drawing/2014/main" id="{3527AD53-90A2-7D45-A4B7-509C2FD1C32F}"/>
                </a:ext>
              </a:extLst>
            </p:cNvPr>
            <p:cNvGrpSpPr/>
            <p:nvPr/>
          </p:nvGrpSpPr>
          <p:grpSpPr>
            <a:xfrm>
              <a:off x="7232632" y="4768804"/>
              <a:ext cx="724719" cy="724719"/>
              <a:chOff x="1258442" y="3837918"/>
              <a:chExt cx="502920" cy="502920"/>
            </a:xfrm>
          </p:grpSpPr>
          <p:sp>
            <p:nvSpPr>
              <p:cNvPr id="128" name="Oval 127">
                <a:extLst>
                  <a:ext uri="{FF2B5EF4-FFF2-40B4-BE49-F238E27FC236}">
                    <a16:creationId xmlns:a16="http://schemas.microsoft.com/office/drawing/2014/main" id="{38BE8895-77F2-3F48-BDC0-E7E0559BA7AD}"/>
                  </a:ext>
                </a:extLst>
              </p:cNvPr>
              <p:cNvSpPr>
                <a:spLocks noChangeAspect="1"/>
              </p:cNvSpPr>
              <p:nvPr/>
            </p:nvSpPr>
            <p:spPr>
              <a:xfrm>
                <a:off x="1258442" y="383791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1E774A8B-C5DB-534E-8EE3-5D936B2F1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7502" y="3936978"/>
                <a:ext cx="304800" cy="304800"/>
              </a:xfrm>
              <a:prstGeom prst="rect">
                <a:avLst/>
              </a:prstGeom>
            </p:spPr>
          </p:pic>
        </p:grpSp>
        <p:sp>
          <p:nvSpPr>
            <p:cNvPr id="130" name="Shape 576">
              <a:extLst>
                <a:ext uri="{FF2B5EF4-FFF2-40B4-BE49-F238E27FC236}">
                  <a16:creationId xmlns:a16="http://schemas.microsoft.com/office/drawing/2014/main" id="{8D66F62C-0857-0C4E-B8A3-3F8DBC721692}"/>
                </a:ext>
              </a:extLst>
            </p:cNvPr>
            <p:cNvSpPr/>
            <p:nvPr/>
          </p:nvSpPr>
          <p:spPr>
            <a:xfrm>
              <a:off x="7258361" y="5516774"/>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CLOUD </a:t>
              </a:r>
            </a:p>
            <a:p>
              <a:pPr lvl="0">
                <a:defRPr sz="1800" b="0"/>
              </a:pPr>
              <a:r>
                <a:rPr lang="en-US" sz="900" b="1" dirty="0"/>
                <a:t>FUNCTIONS</a:t>
              </a:r>
            </a:p>
          </p:txBody>
        </p:sp>
      </p:gr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2">
            <a:extLst>
              <a:ext uri="{FF2B5EF4-FFF2-40B4-BE49-F238E27FC236}">
                <a16:creationId xmlns:a16="http://schemas.microsoft.com/office/drawing/2014/main" id="{246573C8-F74D-6749-B901-42BE626802BF}"/>
              </a:ext>
            </a:extLst>
          </p:cNvPr>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3" name="Shape 533">
            <a:extLst>
              <a:ext uri="{FF2B5EF4-FFF2-40B4-BE49-F238E27FC236}">
                <a16:creationId xmlns:a16="http://schemas.microsoft.com/office/drawing/2014/main" id="{7E7C0FC0-FC04-3F4E-91CD-A04A9BBF9D6B}"/>
              </a:ext>
            </a:extLst>
          </p:cNvPr>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4" name="Shape 534">
            <a:extLst>
              <a:ext uri="{FF2B5EF4-FFF2-40B4-BE49-F238E27FC236}">
                <a16:creationId xmlns:a16="http://schemas.microsoft.com/office/drawing/2014/main" id="{CB9E1CF5-76C5-A34B-A203-BF5AF8D51744}"/>
              </a:ext>
            </a:extLst>
          </p:cNvPr>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1" name="Shape 576">
            <a:extLst>
              <a:ext uri="{FF2B5EF4-FFF2-40B4-BE49-F238E27FC236}">
                <a16:creationId xmlns:a16="http://schemas.microsoft.com/office/drawing/2014/main" id="{3EF83AA9-90D9-B542-9A85-2D18203780A2}"/>
              </a:ext>
            </a:extLst>
          </p:cNvPr>
          <p:cNvSpPr/>
          <p:nvPr/>
        </p:nvSpPr>
        <p:spPr>
          <a:xfrm>
            <a:off x="3905363" y="2885216"/>
            <a:ext cx="718145"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 </a:t>
            </a:r>
          </a:p>
          <a:p>
            <a:pPr lvl="0">
              <a:defRPr sz="1800" b="0"/>
            </a:pPr>
            <a:r>
              <a:rPr lang="en-US" sz="900" b="1" dirty="0"/>
              <a:t>REGISTRY</a:t>
            </a:r>
          </a:p>
        </p:txBody>
      </p:sp>
      <p:grpSp>
        <p:nvGrpSpPr>
          <p:cNvPr id="30" name="Group 29">
            <a:extLst>
              <a:ext uri="{FF2B5EF4-FFF2-40B4-BE49-F238E27FC236}">
                <a16:creationId xmlns:a16="http://schemas.microsoft.com/office/drawing/2014/main" id="{29168880-3BFA-A34F-B8C0-BB91BBC43B99}"/>
              </a:ext>
            </a:extLst>
          </p:cNvPr>
          <p:cNvGrpSpPr/>
          <p:nvPr/>
        </p:nvGrpSpPr>
        <p:grpSpPr>
          <a:xfrm>
            <a:off x="1835721" y="2095500"/>
            <a:ext cx="1372171" cy="1012275"/>
            <a:chOff x="241097" y="3371793"/>
            <a:chExt cx="1372171" cy="1012275"/>
          </a:xfrm>
        </p:grpSpPr>
        <p:sp>
          <p:nvSpPr>
            <p:cNvPr id="7" name="Shape 576">
              <a:extLst>
                <a:ext uri="{FF2B5EF4-FFF2-40B4-BE49-F238E27FC236}">
                  <a16:creationId xmlns:a16="http://schemas.microsoft.com/office/drawing/2014/main" id="{BFECBB29-F3D2-E740-9BBB-10DFB8621259}"/>
                </a:ext>
              </a:extLst>
            </p:cNvPr>
            <p:cNvSpPr/>
            <p:nvPr/>
          </p:nvSpPr>
          <p:spPr>
            <a:xfrm>
              <a:off x="241097" y="4107069"/>
              <a:ext cx="137217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CONTAINERS IN </a:t>
              </a:r>
            </a:p>
            <a:p>
              <a:pPr lvl="0">
                <a:defRPr sz="1800" b="0"/>
              </a:pPr>
              <a:r>
                <a:rPr lang="en-US" sz="900" b="1" dirty="0"/>
                <a:t>KUBERNETES CLUSTER</a:t>
              </a:r>
            </a:p>
          </p:txBody>
        </p:sp>
        <p:grpSp>
          <p:nvGrpSpPr>
            <p:cNvPr id="27" name="Group 26">
              <a:extLst>
                <a:ext uri="{FF2B5EF4-FFF2-40B4-BE49-F238E27FC236}">
                  <a16:creationId xmlns:a16="http://schemas.microsoft.com/office/drawing/2014/main" id="{FDDFF51D-AB37-0F48-935E-D2D88B43E425}"/>
                </a:ext>
              </a:extLst>
            </p:cNvPr>
            <p:cNvGrpSpPr/>
            <p:nvPr/>
          </p:nvGrpSpPr>
          <p:grpSpPr>
            <a:xfrm>
              <a:off x="571500" y="3371793"/>
              <a:ext cx="711358" cy="711358"/>
              <a:chOff x="1258442" y="4755863"/>
              <a:chExt cx="502920" cy="502920"/>
            </a:xfrm>
          </p:grpSpPr>
          <p:sp>
            <p:nvSpPr>
              <p:cNvPr id="28" name="Oval 27">
                <a:extLst>
                  <a:ext uri="{FF2B5EF4-FFF2-40B4-BE49-F238E27FC236}">
                    <a16:creationId xmlns:a16="http://schemas.microsoft.com/office/drawing/2014/main" id="{F5A66593-AC15-8C46-854C-AC26A70124EF}"/>
                  </a:ext>
                </a:extLst>
              </p:cNvPr>
              <p:cNvSpPr>
                <a:spLocks noChangeAspect="1"/>
              </p:cNvSpPr>
              <p:nvPr/>
            </p:nvSpPr>
            <p:spPr>
              <a:xfrm>
                <a:off x="1258442"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120C00-FC5A-8242-8D60-19CE924A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502" y="4854923"/>
                <a:ext cx="304800" cy="304800"/>
              </a:xfrm>
              <a:prstGeom prst="rect">
                <a:avLst/>
              </a:prstGeom>
            </p:spPr>
          </p:pic>
        </p:grpSp>
      </p:grpSp>
      <p:grpSp>
        <p:nvGrpSpPr>
          <p:cNvPr id="31" name="Group 30">
            <a:extLst>
              <a:ext uri="{FF2B5EF4-FFF2-40B4-BE49-F238E27FC236}">
                <a16:creationId xmlns:a16="http://schemas.microsoft.com/office/drawing/2014/main" id="{AED5107A-C6AE-F04A-A83A-5E89F870BA32}"/>
              </a:ext>
            </a:extLst>
          </p:cNvPr>
          <p:cNvGrpSpPr/>
          <p:nvPr/>
        </p:nvGrpSpPr>
        <p:grpSpPr>
          <a:xfrm>
            <a:off x="369887" y="2095500"/>
            <a:ext cx="1051570" cy="1015125"/>
            <a:chOff x="7107032" y="2120417"/>
            <a:chExt cx="1051570" cy="1015125"/>
          </a:xfrm>
        </p:grpSpPr>
        <p:sp>
          <p:nvSpPr>
            <p:cNvPr id="32" name="Shape 576">
              <a:extLst>
                <a:ext uri="{FF2B5EF4-FFF2-40B4-BE49-F238E27FC236}">
                  <a16:creationId xmlns:a16="http://schemas.microsoft.com/office/drawing/2014/main" id="{88A53599-8061-E64F-AD1B-AE7736B847DD}"/>
                </a:ext>
              </a:extLst>
            </p:cNvPr>
            <p:cNvSpPr/>
            <p:nvPr/>
          </p:nvSpPr>
          <p:spPr>
            <a:xfrm>
              <a:off x="7107032" y="2858543"/>
              <a:ext cx="1051570"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ROUTER </a:t>
              </a:r>
            </a:p>
            <a:p>
              <a:pPr lvl="0">
                <a:defRPr sz="1800" b="0"/>
              </a:pPr>
              <a:r>
                <a:rPr lang="en-US" sz="900" b="1" dirty="0"/>
                <a:t>APPLIANCE</a:t>
              </a:r>
            </a:p>
          </p:txBody>
        </p:sp>
        <p:grpSp>
          <p:nvGrpSpPr>
            <p:cNvPr id="33" name="Group 32">
              <a:extLst>
                <a:ext uri="{FF2B5EF4-FFF2-40B4-BE49-F238E27FC236}">
                  <a16:creationId xmlns:a16="http://schemas.microsoft.com/office/drawing/2014/main" id="{50F9C634-7748-FE43-8DC1-2E5BAD03F9DE}"/>
                </a:ext>
              </a:extLst>
            </p:cNvPr>
            <p:cNvGrpSpPr/>
            <p:nvPr/>
          </p:nvGrpSpPr>
          <p:grpSpPr>
            <a:xfrm>
              <a:off x="7268993" y="2120417"/>
              <a:ext cx="727643" cy="727643"/>
              <a:chOff x="6749495" y="2919973"/>
              <a:chExt cx="502920" cy="502920"/>
            </a:xfrm>
          </p:grpSpPr>
          <p:sp>
            <p:nvSpPr>
              <p:cNvPr id="34" name="Oval 33">
                <a:extLst>
                  <a:ext uri="{FF2B5EF4-FFF2-40B4-BE49-F238E27FC236}">
                    <a16:creationId xmlns:a16="http://schemas.microsoft.com/office/drawing/2014/main" id="{67EBADFC-A4A1-FD45-9BAF-936630781664}"/>
                  </a:ext>
                </a:extLst>
              </p:cNvPr>
              <p:cNvSpPr>
                <a:spLocks noChangeAspect="1"/>
              </p:cNvSpPr>
              <p:nvPr/>
            </p:nvSpPr>
            <p:spPr>
              <a:xfrm>
                <a:off x="6749495" y="291997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4F3E9461-5E28-1146-A465-F1545007A649}"/>
                  </a:ext>
                </a:extLst>
              </p:cNvPr>
              <p:cNvPicPr>
                <a:picLocks noChangeAspect="1"/>
              </p:cNvPicPr>
              <p:nvPr/>
            </p:nvPicPr>
            <p:blipFill>
              <a:blip r:embed="rId3"/>
              <a:stretch>
                <a:fillRect/>
              </a:stretch>
            </p:blipFill>
            <p:spPr>
              <a:xfrm>
                <a:off x="6850079" y="3020557"/>
                <a:ext cx="301752" cy="301752"/>
              </a:xfrm>
              <a:prstGeom prst="rect">
                <a:avLst/>
              </a:prstGeom>
            </p:spPr>
          </p:pic>
        </p:grpSp>
      </p:grpSp>
      <p:grpSp>
        <p:nvGrpSpPr>
          <p:cNvPr id="45" name="Group 44">
            <a:extLst>
              <a:ext uri="{FF2B5EF4-FFF2-40B4-BE49-F238E27FC236}">
                <a16:creationId xmlns:a16="http://schemas.microsoft.com/office/drawing/2014/main" id="{358867FB-2D0B-EC48-973C-B6C974619810}"/>
              </a:ext>
            </a:extLst>
          </p:cNvPr>
          <p:cNvGrpSpPr/>
          <p:nvPr/>
        </p:nvGrpSpPr>
        <p:grpSpPr>
          <a:xfrm>
            <a:off x="3886200" y="2095942"/>
            <a:ext cx="756470" cy="756470"/>
            <a:chOff x="2170714" y="4755863"/>
            <a:chExt cx="502920" cy="502920"/>
          </a:xfrm>
        </p:grpSpPr>
        <p:sp>
          <p:nvSpPr>
            <p:cNvPr id="46" name="Oval 45">
              <a:extLst>
                <a:ext uri="{FF2B5EF4-FFF2-40B4-BE49-F238E27FC236}">
                  <a16:creationId xmlns:a16="http://schemas.microsoft.com/office/drawing/2014/main" id="{79A5CDE1-0256-DC40-8179-AD0F3DEA8108}"/>
                </a:ext>
              </a:extLst>
            </p:cNvPr>
            <p:cNvSpPr>
              <a:spLocks noChangeAspect="1"/>
            </p:cNvSpPr>
            <p:nvPr/>
          </p:nvSpPr>
          <p:spPr>
            <a:xfrm>
              <a:off x="2170714"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AC507F38-F20D-D44E-8E49-E523C6F36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474" y="4854923"/>
              <a:ext cx="279400" cy="304800"/>
            </a:xfrm>
            <a:prstGeom prst="rect">
              <a:avLst/>
            </a:prstGeom>
          </p:spPr>
        </p:pic>
      </p:grpSp>
      <p:grpSp>
        <p:nvGrpSpPr>
          <p:cNvPr id="51" name="Group 50">
            <a:extLst>
              <a:ext uri="{FF2B5EF4-FFF2-40B4-BE49-F238E27FC236}">
                <a16:creationId xmlns:a16="http://schemas.microsoft.com/office/drawing/2014/main" id="{AD19B8EF-FCE1-3048-8BBC-472C638DAD3D}"/>
              </a:ext>
            </a:extLst>
          </p:cNvPr>
          <p:cNvGrpSpPr/>
          <p:nvPr/>
        </p:nvGrpSpPr>
        <p:grpSpPr>
          <a:xfrm>
            <a:off x="5591781" y="2114434"/>
            <a:ext cx="770782" cy="1088911"/>
            <a:chOff x="5591781" y="2114434"/>
            <a:chExt cx="770782" cy="1088911"/>
          </a:xfrm>
        </p:grpSpPr>
        <p:sp>
          <p:nvSpPr>
            <p:cNvPr id="6" name="Shape 576">
              <a:extLst>
                <a:ext uri="{FF2B5EF4-FFF2-40B4-BE49-F238E27FC236}">
                  <a16:creationId xmlns:a16="http://schemas.microsoft.com/office/drawing/2014/main" id="{51ABFAEB-0DA4-2846-BD86-C36282F7C0FD}"/>
                </a:ext>
              </a:extLst>
            </p:cNvPr>
            <p:cNvSpPr/>
            <p:nvPr/>
          </p:nvSpPr>
          <p:spPr>
            <a:xfrm>
              <a:off x="5665236" y="2926346"/>
              <a:ext cx="67326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VMWARE </a:t>
              </a:r>
            </a:p>
            <a:p>
              <a:pPr lvl="0">
                <a:defRPr sz="1800" b="0"/>
              </a:pPr>
              <a:r>
                <a:rPr lang="en-US" sz="900" b="1" dirty="0"/>
                <a:t>SOLUTIONS</a:t>
              </a:r>
            </a:p>
          </p:txBody>
        </p:sp>
        <p:grpSp>
          <p:nvGrpSpPr>
            <p:cNvPr id="48" name="Group 47">
              <a:extLst>
                <a:ext uri="{FF2B5EF4-FFF2-40B4-BE49-F238E27FC236}">
                  <a16:creationId xmlns:a16="http://schemas.microsoft.com/office/drawing/2014/main" id="{DE3F4671-E304-184C-A90D-D70ABFD04218}"/>
                </a:ext>
              </a:extLst>
            </p:cNvPr>
            <p:cNvGrpSpPr/>
            <p:nvPr/>
          </p:nvGrpSpPr>
          <p:grpSpPr>
            <a:xfrm>
              <a:off x="5591781" y="2114434"/>
              <a:ext cx="770782" cy="770782"/>
              <a:chOff x="1258442" y="5673808"/>
              <a:chExt cx="502920" cy="502920"/>
            </a:xfrm>
          </p:grpSpPr>
          <p:sp>
            <p:nvSpPr>
              <p:cNvPr id="49" name="Oval 48">
                <a:extLst>
                  <a:ext uri="{FF2B5EF4-FFF2-40B4-BE49-F238E27FC236}">
                    <a16:creationId xmlns:a16="http://schemas.microsoft.com/office/drawing/2014/main" id="{52056142-CCE8-B944-A5F9-5C7C1E7E65E9}"/>
                  </a:ext>
                </a:extLst>
              </p:cNvPr>
              <p:cNvSpPr>
                <a:spLocks noChangeAspect="1"/>
              </p:cNvSpPr>
              <p:nvPr/>
            </p:nvSpPr>
            <p:spPr>
              <a:xfrm>
                <a:off x="1258442" y="567380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068D2D2-C85C-A14A-A7F7-F8C4F1FEC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9589" y="5772868"/>
                <a:ext cx="304800" cy="304800"/>
              </a:xfrm>
              <a:prstGeom prst="rect">
                <a:avLst/>
              </a:prstGeom>
            </p:spPr>
          </p:pic>
        </p:grpSp>
      </p:grpSp>
      <p:grpSp>
        <p:nvGrpSpPr>
          <p:cNvPr id="55" name="Group 54">
            <a:extLst>
              <a:ext uri="{FF2B5EF4-FFF2-40B4-BE49-F238E27FC236}">
                <a16:creationId xmlns:a16="http://schemas.microsoft.com/office/drawing/2014/main" id="{5AC1BAE2-4AD1-FE47-8FF9-8865232EAD71}"/>
              </a:ext>
            </a:extLst>
          </p:cNvPr>
          <p:cNvGrpSpPr/>
          <p:nvPr/>
        </p:nvGrpSpPr>
        <p:grpSpPr>
          <a:xfrm>
            <a:off x="515209" y="3392457"/>
            <a:ext cx="716015" cy="882315"/>
            <a:chOff x="515209" y="3392457"/>
            <a:chExt cx="716015" cy="882315"/>
          </a:xfrm>
        </p:grpSpPr>
        <p:sp>
          <p:nvSpPr>
            <p:cNvPr id="36" name="Shape 576">
              <a:extLst>
                <a:ext uri="{FF2B5EF4-FFF2-40B4-BE49-F238E27FC236}">
                  <a16:creationId xmlns:a16="http://schemas.microsoft.com/office/drawing/2014/main" id="{ED190204-7769-704E-8067-6D30A822F4F6}"/>
                </a:ext>
              </a:extLst>
            </p:cNvPr>
            <p:cNvSpPr/>
            <p:nvPr/>
          </p:nvSpPr>
          <p:spPr>
            <a:xfrm>
              <a:off x="540089" y="4136273"/>
              <a:ext cx="61555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NODE-RED</a:t>
              </a:r>
            </a:p>
          </p:txBody>
        </p:sp>
        <p:grpSp>
          <p:nvGrpSpPr>
            <p:cNvPr id="52" name="Group 51">
              <a:extLst>
                <a:ext uri="{FF2B5EF4-FFF2-40B4-BE49-F238E27FC236}">
                  <a16:creationId xmlns:a16="http://schemas.microsoft.com/office/drawing/2014/main" id="{FE9ECB3A-DAD7-3743-9A16-1286998A9865}"/>
                </a:ext>
              </a:extLst>
            </p:cNvPr>
            <p:cNvGrpSpPr/>
            <p:nvPr/>
          </p:nvGrpSpPr>
          <p:grpSpPr>
            <a:xfrm>
              <a:off x="515209" y="3392457"/>
              <a:ext cx="716015" cy="716015"/>
              <a:chOff x="330621" y="2002028"/>
              <a:chExt cx="502920" cy="502920"/>
            </a:xfrm>
          </p:grpSpPr>
          <p:sp>
            <p:nvSpPr>
              <p:cNvPr id="53" name="Oval 52">
                <a:extLst>
                  <a:ext uri="{FF2B5EF4-FFF2-40B4-BE49-F238E27FC236}">
                    <a16:creationId xmlns:a16="http://schemas.microsoft.com/office/drawing/2014/main" id="{140912B4-ABCF-4F4C-89E3-A4D52D8A6ED6}"/>
                  </a:ext>
                </a:extLst>
              </p:cNvPr>
              <p:cNvSpPr>
                <a:spLocks noChangeAspect="1"/>
              </p:cNvSpPr>
              <p:nvPr/>
            </p:nvSpPr>
            <p:spPr>
              <a:xfrm>
                <a:off x="330621" y="2002028"/>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B9741DF-8532-F64D-B570-4EFE65195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871" y="2101088"/>
                <a:ext cx="304800" cy="304800"/>
              </a:xfrm>
              <a:prstGeom prst="rect">
                <a:avLst/>
              </a:prstGeom>
            </p:spPr>
          </p:pic>
        </p:grpSp>
      </p:grpSp>
      <p:grpSp>
        <p:nvGrpSpPr>
          <p:cNvPr id="59" name="Group 58">
            <a:extLst>
              <a:ext uri="{FF2B5EF4-FFF2-40B4-BE49-F238E27FC236}">
                <a16:creationId xmlns:a16="http://schemas.microsoft.com/office/drawing/2014/main" id="{00EF1F8C-669D-3D41-B941-D184B348FCC6}"/>
              </a:ext>
            </a:extLst>
          </p:cNvPr>
          <p:cNvGrpSpPr/>
          <p:nvPr/>
        </p:nvGrpSpPr>
        <p:grpSpPr>
          <a:xfrm>
            <a:off x="2171700" y="3392457"/>
            <a:ext cx="716015" cy="993014"/>
            <a:chOff x="2171700" y="3392457"/>
            <a:chExt cx="716015" cy="993014"/>
          </a:xfrm>
        </p:grpSpPr>
        <p:sp>
          <p:nvSpPr>
            <p:cNvPr id="37" name="Shape 576">
              <a:extLst>
                <a:ext uri="{FF2B5EF4-FFF2-40B4-BE49-F238E27FC236}">
                  <a16:creationId xmlns:a16="http://schemas.microsoft.com/office/drawing/2014/main" id="{D68B3958-D10E-9D4A-91D6-4DF18637255A}"/>
                </a:ext>
              </a:extLst>
            </p:cNvPr>
            <p:cNvSpPr/>
            <p:nvPr/>
          </p:nvSpPr>
          <p:spPr>
            <a:xfrm>
              <a:off x="2225137" y="4108472"/>
              <a:ext cx="609141"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MESSAGE </a:t>
              </a:r>
            </a:p>
            <a:p>
              <a:pPr lvl="0">
                <a:defRPr sz="1800" b="0"/>
              </a:pPr>
              <a:r>
                <a:rPr lang="en-US" sz="900" b="1" dirty="0"/>
                <a:t>HUB</a:t>
              </a:r>
            </a:p>
          </p:txBody>
        </p:sp>
        <p:grpSp>
          <p:nvGrpSpPr>
            <p:cNvPr id="56" name="Group 55">
              <a:extLst>
                <a:ext uri="{FF2B5EF4-FFF2-40B4-BE49-F238E27FC236}">
                  <a16:creationId xmlns:a16="http://schemas.microsoft.com/office/drawing/2014/main" id="{1F095246-9EF7-124A-BAE0-5CB925EC6BD3}"/>
                </a:ext>
              </a:extLst>
            </p:cNvPr>
            <p:cNvGrpSpPr/>
            <p:nvPr/>
          </p:nvGrpSpPr>
          <p:grpSpPr>
            <a:xfrm>
              <a:off x="2171700" y="3392457"/>
              <a:ext cx="716015" cy="716015"/>
              <a:chOff x="2170714" y="3837918"/>
              <a:chExt cx="502920" cy="502920"/>
            </a:xfrm>
          </p:grpSpPr>
          <p:sp>
            <p:nvSpPr>
              <p:cNvPr id="57" name="Oval 56">
                <a:extLst>
                  <a:ext uri="{FF2B5EF4-FFF2-40B4-BE49-F238E27FC236}">
                    <a16:creationId xmlns:a16="http://schemas.microsoft.com/office/drawing/2014/main" id="{807B4618-2EA6-FD4A-AA87-CB2E99F04133}"/>
                  </a:ext>
                </a:extLst>
              </p:cNvPr>
              <p:cNvSpPr>
                <a:spLocks noChangeAspect="1"/>
              </p:cNvSpPr>
              <p:nvPr/>
            </p:nvSpPr>
            <p:spPr>
              <a:xfrm>
                <a:off x="2170714"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B5F34461-7794-0846-AF20-AA54E1F9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222" y="3931191"/>
                <a:ext cx="266700" cy="304800"/>
              </a:xfrm>
              <a:prstGeom prst="rect">
                <a:avLst/>
              </a:prstGeom>
            </p:spPr>
          </p:pic>
        </p:grpSp>
      </p:grpSp>
      <p:grpSp>
        <p:nvGrpSpPr>
          <p:cNvPr id="63" name="Group 62">
            <a:extLst>
              <a:ext uri="{FF2B5EF4-FFF2-40B4-BE49-F238E27FC236}">
                <a16:creationId xmlns:a16="http://schemas.microsoft.com/office/drawing/2014/main" id="{1F387F61-B577-2B4B-8517-3701B77F8118}"/>
              </a:ext>
            </a:extLst>
          </p:cNvPr>
          <p:cNvGrpSpPr/>
          <p:nvPr/>
        </p:nvGrpSpPr>
        <p:grpSpPr>
          <a:xfrm>
            <a:off x="3903773" y="3392457"/>
            <a:ext cx="770782" cy="931440"/>
            <a:chOff x="3903773" y="3392457"/>
            <a:chExt cx="770782" cy="931440"/>
          </a:xfrm>
        </p:grpSpPr>
        <p:sp>
          <p:nvSpPr>
            <p:cNvPr id="38" name="Shape 576">
              <a:extLst>
                <a:ext uri="{FF2B5EF4-FFF2-40B4-BE49-F238E27FC236}">
                  <a16:creationId xmlns:a16="http://schemas.microsoft.com/office/drawing/2014/main" id="{30A55504-C3BA-8540-9404-0AA89C9DEAB1}"/>
                </a:ext>
              </a:extLst>
            </p:cNvPr>
            <p:cNvSpPr/>
            <p:nvPr/>
          </p:nvSpPr>
          <p:spPr>
            <a:xfrm>
              <a:off x="4042300" y="4185398"/>
              <a:ext cx="493726"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PUBNUB</a:t>
              </a:r>
            </a:p>
          </p:txBody>
        </p:sp>
        <p:grpSp>
          <p:nvGrpSpPr>
            <p:cNvPr id="60" name="Group 59">
              <a:extLst>
                <a:ext uri="{FF2B5EF4-FFF2-40B4-BE49-F238E27FC236}">
                  <a16:creationId xmlns:a16="http://schemas.microsoft.com/office/drawing/2014/main" id="{389CC450-3A68-D442-868B-C81B94702183}"/>
                </a:ext>
              </a:extLst>
            </p:cNvPr>
            <p:cNvGrpSpPr/>
            <p:nvPr/>
          </p:nvGrpSpPr>
          <p:grpSpPr>
            <a:xfrm>
              <a:off x="3903773" y="3392457"/>
              <a:ext cx="770782" cy="770782"/>
              <a:chOff x="6749495" y="4755863"/>
              <a:chExt cx="502920" cy="502920"/>
            </a:xfrm>
          </p:grpSpPr>
          <p:sp>
            <p:nvSpPr>
              <p:cNvPr id="61" name="Oval 60">
                <a:extLst>
                  <a:ext uri="{FF2B5EF4-FFF2-40B4-BE49-F238E27FC236}">
                    <a16:creationId xmlns:a16="http://schemas.microsoft.com/office/drawing/2014/main" id="{B19C69F3-7923-304F-874E-1679E8B411DF}"/>
                  </a:ext>
                </a:extLst>
              </p:cNvPr>
              <p:cNvSpPr>
                <a:spLocks noChangeAspect="1"/>
              </p:cNvSpPr>
              <p:nvPr/>
            </p:nvSpPr>
            <p:spPr>
              <a:xfrm>
                <a:off x="6749495"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C50FCEEE-0470-3846-9A3C-694FADF9CB12}"/>
                  </a:ext>
                </a:extLst>
              </p:cNvPr>
              <p:cNvPicPr>
                <a:picLocks noChangeAspect="1"/>
              </p:cNvPicPr>
              <p:nvPr/>
            </p:nvPicPr>
            <p:blipFill>
              <a:blip r:embed="rId8"/>
              <a:stretch>
                <a:fillRect/>
              </a:stretch>
            </p:blipFill>
            <p:spPr>
              <a:xfrm>
                <a:off x="6851981" y="4850096"/>
                <a:ext cx="301752" cy="301752"/>
              </a:xfrm>
              <a:prstGeom prst="rect">
                <a:avLst/>
              </a:prstGeom>
            </p:spPr>
          </p:pic>
        </p:grpSp>
      </p:grpSp>
      <p:grpSp>
        <p:nvGrpSpPr>
          <p:cNvPr id="67" name="Group 66">
            <a:extLst>
              <a:ext uri="{FF2B5EF4-FFF2-40B4-BE49-F238E27FC236}">
                <a16:creationId xmlns:a16="http://schemas.microsoft.com/office/drawing/2014/main" id="{00B65B6C-9B3D-974C-9B7E-92170746246C}"/>
              </a:ext>
            </a:extLst>
          </p:cNvPr>
          <p:cNvGrpSpPr/>
          <p:nvPr/>
        </p:nvGrpSpPr>
        <p:grpSpPr>
          <a:xfrm>
            <a:off x="5626976" y="3397780"/>
            <a:ext cx="765459" cy="923192"/>
            <a:chOff x="5626976" y="3397780"/>
            <a:chExt cx="765459" cy="923192"/>
          </a:xfrm>
        </p:grpSpPr>
        <p:sp>
          <p:nvSpPr>
            <p:cNvPr id="39" name="Shape 576">
              <a:extLst>
                <a:ext uri="{FF2B5EF4-FFF2-40B4-BE49-F238E27FC236}">
                  <a16:creationId xmlns:a16="http://schemas.microsoft.com/office/drawing/2014/main" id="{91ECFBC6-E499-9946-B135-61E9DDA7CC8F}"/>
                </a:ext>
              </a:extLst>
            </p:cNvPr>
            <p:cNvSpPr/>
            <p:nvPr/>
          </p:nvSpPr>
          <p:spPr>
            <a:xfrm>
              <a:off x="5697295" y="4182473"/>
              <a:ext cx="609141"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SENDGRID</a:t>
              </a:r>
            </a:p>
          </p:txBody>
        </p:sp>
        <p:grpSp>
          <p:nvGrpSpPr>
            <p:cNvPr id="64" name="Group 63">
              <a:extLst>
                <a:ext uri="{FF2B5EF4-FFF2-40B4-BE49-F238E27FC236}">
                  <a16:creationId xmlns:a16="http://schemas.microsoft.com/office/drawing/2014/main" id="{F2F44E6A-1A79-234D-883A-1CBBC862FB2C}"/>
                </a:ext>
              </a:extLst>
            </p:cNvPr>
            <p:cNvGrpSpPr/>
            <p:nvPr/>
          </p:nvGrpSpPr>
          <p:grpSpPr>
            <a:xfrm>
              <a:off x="5626976" y="3397780"/>
              <a:ext cx="765459" cy="765459"/>
              <a:chOff x="8581576" y="4755863"/>
              <a:chExt cx="502920" cy="502920"/>
            </a:xfrm>
          </p:grpSpPr>
          <p:sp>
            <p:nvSpPr>
              <p:cNvPr id="65" name="Oval 64">
                <a:extLst>
                  <a:ext uri="{FF2B5EF4-FFF2-40B4-BE49-F238E27FC236}">
                    <a16:creationId xmlns:a16="http://schemas.microsoft.com/office/drawing/2014/main" id="{D54B56B1-67A1-D342-AF71-ECB70CAF83F2}"/>
                  </a:ext>
                </a:extLst>
              </p:cNvPr>
              <p:cNvSpPr>
                <a:spLocks noChangeAspect="1"/>
              </p:cNvSpPr>
              <p:nvPr/>
            </p:nvSpPr>
            <p:spPr>
              <a:xfrm>
                <a:off x="8581576"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a:extLst>
                  <a:ext uri="{FF2B5EF4-FFF2-40B4-BE49-F238E27FC236}">
                    <a16:creationId xmlns:a16="http://schemas.microsoft.com/office/drawing/2014/main" id="{C32D4809-8E99-BC46-8B40-94855CF807DF}"/>
                  </a:ext>
                </a:extLst>
              </p:cNvPr>
              <p:cNvPicPr>
                <a:picLocks noChangeAspect="1"/>
              </p:cNvPicPr>
              <p:nvPr/>
            </p:nvPicPr>
            <p:blipFill>
              <a:blip r:embed="rId9"/>
              <a:stretch>
                <a:fillRect/>
              </a:stretch>
            </p:blipFill>
            <p:spPr>
              <a:xfrm>
                <a:off x="8681398" y="4850096"/>
                <a:ext cx="301752" cy="301752"/>
              </a:xfrm>
              <a:prstGeom prst="rect">
                <a:avLst/>
              </a:prstGeom>
            </p:spPr>
          </p:pic>
        </p:grpSp>
      </p:grpSp>
      <p:grpSp>
        <p:nvGrpSpPr>
          <p:cNvPr id="74" name="Group 73">
            <a:extLst>
              <a:ext uri="{FF2B5EF4-FFF2-40B4-BE49-F238E27FC236}">
                <a16:creationId xmlns:a16="http://schemas.microsoft.com/office/drawing/2014/main" id="{B5E701A6-7A06-AF4F-95F0-DC7E78C957D8}"/>
              </a:ext>
            </a:extLst>
          </p:cNvPr>
          <p:cNvGrpSpPr/>
          <p:nvPr/>
        </p:nvGrpSpPr>
        <p:grpSpPr>
          <a:xfrm>
            <a:off x="7229432" y="2095500"/>
            <a:ext cx="770782" cy="926285"/>
            <a:chOff x="7229432" y="2095500"/>
            <a:chExt cx="770782" cy="926285"/>
          </a:xfrm>
        </p:grpSpPr>
        <p:sp>
          <p:nvSpPr>
            <p:cNvPr id="40" name="Shape 576">
              <a:extLst>
                <a:ext uri="{FF2B5EF4-FFF2-40B4-BE49-F238E27FC236}">
                  <a16:creationId xmlns:a16="http://schemas.microsoft.com/office/drawing/2014/main" id="{20ECE0A4-CD90-5246-AF82-9C75A8E1BFDC}"/>
                </a:ext>
              </a:extLst>
            </p:cNvPr>
            <p:cNvSpPr/>
            <p:nvPr/>
          </p:nvSpPr>
          <p:spPr>
            <a:xfrm>
              <a:off x="7388533" y="2883286"/>
              <a:ext cx="442430"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TWILLO</a:t>
              </a:r>
            </a:p>
          </p:txBody>
        </p:sp>
        <p:grpSp>
          <p:nvGrpSpPr>
            <p:cNvPr id="71" name="Group 70">
              <a:extLst>
                <a:ext uri="{FF2B5EF4-FFF2-40B4-BE49-F238E27FC236}">
                  <a16:creationId xmlns:a16="http://schemas.microsoft.com/office/drawing/2014/main" id="{0B96E46C-2989-3243-B287-EA46A7D93F13}"/>
                </a:ext>
              </a:extLst>
            </p:cNvPr>
            <p:cNvGrpSpPr/>
            <p:nvPr/>
          </p:nvGrpSpPr>
          <p:grpSpPr>
            <a:xfrm>
              <a:off x="7229432" y="2095500"/>
              <a:ext cx="770782" cy="770782"/>
              <a:chOff x="11316481" y="4755863"/>
              <a:chExt cx="502920" cy="502920"/>
            </a:xfrm>
          </p:grpSpPr>
          <p:sp>
            <p:nvSpPr>
              <p:cNvPr id="72" name="Oval 71">
                <a:extLst>
                  <a:ext uri="{FF2B5EF4-FFF2-40B4-BE49-F238E27FC236}">
                    <a16:creationId xmlns:a16="http://schemas.microsoft.com/office/drawing/2014/main" id="{41AFF39E-9BA4-0F43-A7A9-D2BAF5D01921}"/>
                  </a:ext>
                </a:extLst>
              </p:cNvPr>
              <p:cNvSpPr>
                <a:spLocks noChangeAspect="1"/>
              </p:cNvSpPr>
              <p:nvPr/>
            </p:nvSpPr>
            <p:spPr>
              <a:xfrm>
                <a:off x="11316481" y="4755863"/>
                <a:ext cx="502920" cy="502920"/>
              </a:xfrm>
              <a:prstGeom prst="ellipse">
                <a:avLst/>
              </a:prstGeom>
              <a:solidFill>
                <a:schemeClr val="bg1"/>
              </a:solidFill>
              <a:ln w="25400">
                <a:solidFill>
                  <a:srgbClr val="4277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46DFC487-325F-2B44-AD03-1D713606FA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15541" y="4854923"/>
                <a:ext cx="304800" cy="304800"/>
              </a:xfrm>
              <a:prstGeom prst="rect">
                <a:avLst/>
              </a:prstGeom>
            </p:spPr>
          </p:pic>
        </p:grpSp>
      </p:grpSp>
      <p:grpSp>
        <p:nvGrpSpPr>
          <p:cNvPr id="76" name="Group 75">
            <a:extLst>
              <a:ext uri="{FF2B5EF4-FFF2-40B4-BE49-F238E27FC236}">
                <a16:creationId xmlns:a16="http://schemas.microsoft.com/office/drawing/2014/main" id="{928E7C80-D581-3B48-8471-38576102A895}"/>
              </a:ext>
            </a:extLst>
          </p:cNvPr>
          <p:cNvGrpSpPr/>
          <p:nvPr/>
        </p:nvGrpSpPr>
        <p:grpSpPr>
          <a:xfrm>
            <a:off x="495300" y="4769150"/>
            <a:ext cx="788677" cy="1014392"/>
            <a:chOff x="602494" y="6154427"/>
            <a:chExt cx="788677" cy="1014392"/>
          </a:xfrm>
        </p:grpSpPr>
        <p:sp>
          <p:nvSpPr>
            <p:cNvPr id="77" name="Shape 576">
              <a:extLst>
                <a:ext uri="{FF2B5EF4-FFF2-40B4-BE49-F238E27FC236}">
                  <a16:creationId xmlns:a16="http://schemas.microsoft.com/office/drawing/2014/main" id="{B746B90C-4189-1849-BC64-DF722BEE0ED0}"/>
                </a:ext>
              </a:extLst>
            </p:cNvPr>
            <p:cNvSpPr/>
            <p:nvPr/>
          </p:nvSpPr>
          <p:spPr>
            <a:xfrm>
              <a:off x="602494" y="6891820"/>
              <a:ext cx="78867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BARE METAL </a:t>
              </a:r>
            </a:p>
            <a:p>
              <a:pPr lvl="0">
                <a:defRPr sz="1800" b="0"/>
              </a:pPr>
              <a:r>
                <a:rPr lang="en-US" sz="900" b="1" dirty="0"/>
                <a:t>SERVERS</a:t>
              </a:r>
              <a:endParaRPr sz="900" b="1" dirty="0"/>
            </a:p>
          </p:txBody>
        </p:sp>
        <p:grpSp>
          <p:nvGrpSpPr>
            <p:cNvPr id="78" name="Group 77">
              <a:extLst>
                <a:ext uri="{FF2B5EF4-FFF2-40B4-BE49-F238E27FC236}">
                  <a16:creationId xmlns:a16="http://schemas.microsoft.com/office/drawing/2014/main" id="{D6B59AF3-6FB5-3549-8922-270A54A168A2}"/>
                </a:ext>
              </a:extLst>
            </p:cNvPr>
            <p:cNvGrpSpPr/>
            <p:nvPr/>
          </p:nvGrpSpPr>
          <p:grpSpPr>
            <a:xfrm>
              <a:off x="643214" y="6154427"/>
              <a:ext cx="707232" cy="707232"/>
              <a:chOff x="1258442" y="1084083"/>
              <a:chExt cx="502920" cy="502920"/>
            </a:xfrm>
          </p:grpSpPr>
          <p:sp>
            <p:nvSpPr>
              <p:cNvPr id="79" name="Oval 78">
                <a:extLst>
                  <a:ext uri="{FF2B5EF4-FFF2-40B4-BE49-F238E27FC236}">
                    <a16:creationId xmlns:a16="http://schemas.microsoft.com/office/drawing/2014/main" id="{9919AE06-E27F-9445-A3F0-80FE73681B9B}"/>
                  </a:ext>
                </a:extLst>
              </p:cNvPr>
              <p:cNvSpPr>
                <a:spLocks noChangeAspect="1"/>
              </p:cNvSpPr>
              <p:nvPr/>
            </p:nvSpPr>
            <p:spPr>
              <a:xfrm>
                <a:off x="1258442"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71852925-CA7F-4749-870C-90AD1E4D1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2902" y="1183143"/>
                <a:ext cx="254000" cy="304800"/>
              </a:xfrm>
              <a:prstGeom prst="rect">
                <a:avLst/>
              </a:prstGeom>
            </p:spPr>
          </p:pic>
        </p:grpSp>
      </p:grpSp>
      <p:grpSp>
        <p:nvGrpSpPr>
          <p:cNvPr id="81" name="Group 80">
            <a:extLst>
              <a:ext uri="{FF2B5EF4-FFF2-40B4-BE49-F238E27FC236}">
                <a16:creationId xmlns:a16="http://schemas.microsoft.com/office/drawing/2014/main" id="{790875F2-307B-5A40-82FC-81213D7F3C28}"/>
              </a:ext>
            </a:extLst>
          </p:cNvPr>
          <p:cNvGrpSpPr/>
          <p:nvPr/>
        </p:nvGrpSpPr>
        <p:grpSpPr>
          <a:xfrm>
            <a:off x="2181308" y="4762500"/>
            <a:ext cx="696174" cy="1034719"/>
            <a:chOff x="4076700" y="6134100"/>
            <a:chExt cx="696174" cy="1034719"/>
          </a:xfrm>
        </p:grpSpPr>
        <p:grpSp>
          <p:nvGrpSpPr>
            <p:cNvPr id="82" name="Group 81">
              <a:extLst>
                <a:ext uri="{FF2B5EF4-FFF2-40B4-BE49-F238E27FC236}">
                  <a16:creationId xmlns:a16="http://schemas.microsoft.com/office/drawing/2014/main" id="{379E9D7E-739D-DC4E-AA4A-B315523C1902}"/>
                </a:ext>
              </a:extLst>
            </p:cNvPr>
            <p:cNvGrpSpPr/>
            <p:nvPr/>
          </p:nvGrpSpPr>
          <p:grpSpPr>
            <a:xfrm>
              <a:off x="4076700" y="6134100"/>
              <a:ext cx="696174" cy="696174"/>
              <a:chOff x="2156538" y="1084083"/>
              <a:chExt cx="502920" cy="502920"/>
            </a:xfrm>
          </p:grpSpPr>
          <p:sp>
            <p:nvSpPr>
              <p:cNvPr id="84" name="Oval 83">
                <a:extLst>
                  <a:ext uri="{FF2B5EF4-FFF2-40B4-BE49-F238E27FC236}">
                    <a16:creationId xmlns:a16="http://schemas.microsoft.com/office/drawing/2014/main" id="{F26D3C4F-1318-0447-9F0A-C8B0ED36D46F}"/>
                  </a:ext>
                </a:extLst>
              </p:cNvPr>
              <p:cNvSpPr>
                <a:spLocks noChangeAspect="1"/>
              </p:cNvSpPr>
              <p:nvPr/>
            </p:nvSpPr>
            <p:spPr>
              <a:xfrm>
                <a:off x="2156538" y="108408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7744EA1-583F-F94C-9075-4E9E0FC525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4648" y="1183143"/>
                <a:ext cx="266700" cy="304800"/>
              </a:xfrm>
              <a:prstGeom prst="rect">
                <a:avLst/>
              </a:prstGeom>
            </p:spPr>
          </p:pic>
        </p:grpSp>
        <p:sp>
          <p:nvSpPr>
            <p:cNvPr id="83" name="Shape 576">
              <a:extLst>
                <a:ext uri="{FF2B5EF4-FFF2-40B4-BE49-F238E27FC236}">
                  <a16:creationId xmlns:a16="http://schemas.microsoft.com/office/drawing/2014/main" id="{E8AC9CA0-003D-E743-86D2-D67B4D35FCEC}"/>
                </a:ext>
              </a:extLst>
            </p:cNvPr>
            <p:cNvSpPr/>
            <p:nvPr/>
          </p:nvSpPr>
          <p:spPr>
            <a:xfrm>
              <a:off x="4158689" y="6891820"/>
              <a:ext cx="532197"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VIRTUAL </a:t>
              </a:r>
            </a:p>
            <a:p>
              <a:pPr lvl="0">
                <a:defRPr sz="1800" b="0"/>
              </a:pPr>
              <a:r>
                <a:rPr lang="en-US" sz="900" b="1" dirty="0"/>
                <a:t>SERVER</a:t>
              </a:r>
            </a:p>
          </p:txBody>
        </p:sp>
      </p:grpSp>
      <p:grpSp>
        <p:nvGrpSpPr>
          <p:cNvPr id="90" name="Group 89">
            <a:extLst>
              <a:ext uri="{FF2B5EF4-FFF2-40B4-BE49-F238E27FC236}">
                <a16:creationId xmlns:a16="http://schemas.microsoft.com/office/drawing/2014/main" id="{74FE84EA-8954-4F4B-9CD1-031471D937CD}"/>
              </a:ext>
            </a:extLst>
          </p:cNvPr>
          <p:cNvGrpSpPr/>
          <p:nvPr/>
        </p:nvGrpSpPr>
        <p:grpSpPr>
          <a:xfrm>
            <a:off x="3756766" y="4786024"/>
            <a:ext cx="942566" cy="1037328"/>
            <a:chOff x="3756766" y="4786024"/>
            <a:chExt cx="942566" cy="1037328"/>
          </a:xfrm>
        </p:grpSpPr>
        <p:sp>
          <p:nvSpPr>
            <p:cNvPr id="41" name="Shape 576">
              <a:extLst>
                <a:ext uri="{FF2B5EF4-FFF2-40B4-BE49-F238E27FC236}">
                  <a16:creationId xmlns:a16="http://schemas.microsoft.com/office/drawing/2014/main" id="{56FB55C6-21BB-9548-BC07-CCC852873557}"/>
                </a:ext>
              </a:extLst>
            </p:cNvPr>
            <p:cNvSpPr/>
            <p:nvPr/>
          </p:nvSpPr>
          <p:spPr>
            <a:xfrm>
              <a:off x="3756766" y="5546353"/>
              <a:ext cx="942566"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WEATHER </a:t>
              </a:r>
            </a:p>
            <a:p>
              <a:pPr lvl="0">
                <a:defRPr sz="1800" b="0"/>
              </a:pPr>
              <a:r>
                <a:rPr lang="en-US" sz="900" b="1" dirty="0"/>
                <a:t>COMPANY DATA</a:t>
              </a:r>
            </a:p>
          </p:txBody>
        </p:sp>
        <p:grpSp>
          <p:nvGrpSpPr>
            <p:cNvPr id="87" name="Group 86">
              <a:extLst>
                <a:ext uri="{FF2B5EF4-FFF2-40B4-BE49-F238E27FC236}">
                  <a16:creationId xmlns:a16="http://schemas.microsoft.com/office/drawing/2014/main" id="{2FE988DC-04F2-A84D-B193-51EF6621E56D}"/>
                </a:ext>
              </a:extLst>
            </p:cNvPr>
            <p:cNvGrpSpPr/>
            <p:nvPr/>
          </p:nvGrpSpPr>
          <p:grpSpPr>
            <a:xfrm>
              <a:off x="3904174" y="4786024"/>
              <a:ext cx="720519" cy="720519"/>
              <a:chOff x="2170714" y="4755863"/>
              <a:chExt cx="502920" cy="502920"/>
            </a:xfrm>
          </p:grpSpPr>
          <p:sp>
            <p:nvSpPr>
              <p:cNvPr id="88" name="Oval 87">
                <a:extLst>
                  <a:ext uri="{FF2B5EF4-FFF2-40B4-BE49-F238E27FC236}">
                    <a16:creationId xmlns:a16="http://schemas.microsoft.com/office/drawing/2014/main" id="{1F1FA01D-AA53-174D-8C1F-E2DD1144383A}"/>
                  </a:ext>
                </a:extLst>
              </p:cNvPr>
              <p:cNvSpPr>
                <a:spLocks noChangeAspect="1"/>
              </p:cNvSpPr>
              <p:nvPr/>
            </p:nvSpPr>
            <p:spPr>
              <a:xfrm>
                <a:off x="2170714" y="4755863"/>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DAD185FB-8797-C84A-AC0F-FF276A71C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0216" y="4880323"/>
                <a:ext cx="304800" cy="254000"/>
              </a:xfrm>
              <a:prstGeom prst="rect">
                <a:avLst/>
              </a:prstGeom>
            </p:spPr>
          </p:pic>
        </p:grpSp>
      </p:grpSp>
      <p:grpSp>
        <p:nvGrpSpPr>
          <p:cNvPr id="94" name="Group 93">
            <a:extLst>
              <a:ext uri="{FF2B5EF4-FFF2-40B4-BE49-F238E27FC236}">
                <a16:creationId xmlns:a16="http://schemas.microsoft.com/office/drawing/2014/main" id="{EB806AD0-F6F1-6442-85C2-0D826F7732D9}"/>
              </a:ext>
            </a:extLst>
          </p:cNvPr>
          <p:cNvGrpSpPr/>
          <p:nvPr/>
        </p:nvGrpSpPr>
        <p:grpSpPr>
          <a:xfrm>
            <a:off x="6949313" y="3413191"/>
            <a:ext cx="1320874" cy="1069330"/>
            <a:chOff x="6949313" y="3413191"/>
            <a:chExt cx="1320874" cy="1069330"/>
          </a:xfrm>
        </p:grpSpPr>
        <p:sp>
          <p:nvSpPr>
            <p:cNvPr id="42" name="Shape 576">
              <a:extLst>
                <a:ext uri="{FF2B5EF4-FFF2-40B4-BE49-F238E27FC236}">
                  <a16:creationId xmlns:a16="http://schemas.microsoft.com/office/drawing/2014/main" id="{0DEC7FCC-AD36-DA48-9EAF-9CED84917BFC}"/>
                </a:ext>
              </a:extLst>
            </p:cNvPr>
            <p:cNvSpPr/>
            <p:nvPr/>
          </p:nvSpPr>
          <p:spPr>
            <a:xfrm>
              <a:off x="6949313" y="4205522"/>
              <a:ext cx="1320874"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DYNAMIC DASHBOARD</a:t>
              </a:r>
            </a:p>
            <a:p>
              <a:pPr lvl="0">
                <a:defRPr sz="1800" b="0"/>
              </a:pPr>
              <a:r>
                <a:rPr lang="en-US" sz="900" b="1" dirty="0"/>
                <a:t> EMBEDDED</a:t>
              </a:r>
            </a:p>
          </p:txBody>
        </p:sp>
        <p:grpSp>
          <p:nvGrpSpPr>
            <p:cNvPr id="91" name="Group 90">
              <a:extLst>
                <a:ext uri="{FF2B5EF4-FFF2-40B4-BE49-F238E27FC236}">
                  <a16:creationId xmlns:a16="http://schemas.microsoft.com/office/drawing/2014/main" id="{8E0F6382-D015-3E4A-98DF-8E001C3BC801}"/>
                </a:ext>
              </a:extLst>
            </p:cNvPr>
            <p:cNvGrpSpPr/>
            <p:nvPr/>
          </p:nvGrpSpPr>
          <p:grpSpPr>
            <a:xfrm>
              <a:off x="7256459" y="3413191"/>
              <a:ext cx="754559" cy="754559"/>
              <a:chOff x="6749495" y="3837918"/>
              <a:chExt cx="502920" cy="502920"/>
            </a:xfrm>
          </p:grpSpPr>
          <p:sp>
            <p:nvSpPr>
              <p:cNvPr id="92" name="Oval 91">
                <a:extLst>
                  <a:ext uri="{FF2B5EF4-FFF2-40B4-BE49-F238E27FC236}">
                    <a16:creationId xmlns:a16="http://schemas.microsoft.com/office/drawing/2014/main" id="{642F2CB6-ABCB-9049-BFEA-B9A2DE8A3F06}"/>
                  </a:ext>
                </a:extLst>
              </p:cNvPr>
              <p:cNvSpPr>
                <a:spLocks noChangeAspect="1"/>
              </p:cNvSpPr>
              <p:nvPr/>
            </p:nvSpPr>
            <p:spPr>
              <a:xfrm>
                <a:off x="6749495" y="3837918"/>
                <a:ext cx="502920" cy="502920"/>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2DE1852-E54A-4F42-A2CD-89A7F8ED27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8555" y="3968728"/>
                <a:ext cx="304800" cy="241300"/>
              </a:xfrm>
              <a:prstGeom prst="rect">
                <a:avLst/>
              </a:prstGeom>
            </p:spPr>
          </p:pic>
        </p:grpSp>
      </p:grpSp>
      <p:grpSp>
        <p:nvGrpSpPr>
          <p:cNvPr id="101" name="Group 100">
            <a:extLst>
              <a:ext uri="{FF2B5EF4-FFF2-40B4-BE49-F238E27FC236}">
                <a16:creationId xmlns:a16="http://schemas.microsoft.com/office/drawing/2014/main" id="{793479F8-CD4E-7F4E-936D-FBB8DC237AA2}"/>
              </a:ext>
            </a:extLst>
          </p:cNvPr>
          <p:cNvGrpSpPr/>
          <p:nvPr/>
        </p:nvGrpSpPr>
        <p:grpSpPr>
          <a:xfrm>
            <a:off x="5639616" y="4769150"/>
            <a:ext cx="722947" cy="878216"/>
            <a:chOff x="5639616" y="4769150"/>
            <a:chExt cx="722947" cy="878216"/>
          </a:xfrm>
        </p:grpSpPr>
        <p:sp>
          <p:nvSpPr>
            <p:cNvPr id="43" name="Shape 576">
              <a:extLst>
                <a:ext uri="{FF2B5EF4-FFF2-40B4-BE49-F238E27FC236}">
                  <a16:creationId xmlns:a16="http://schemas.microsoft.com/office/drawing/2014/main" id="{00B4EA4A-2EA2-BD48-9856-E4B18F5435CC}"/>
                </a:ext>
              </a:extLst>
            </p:cNvPr>
            <p:cNvSpPr/>
            <p:nvPr/>
          </p:nvSpPr>
          <p:spPr>
            <a:xfrm>
              <a:off x="5927596" y="5508867"/>
              <a:ext cx="230833"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a:t>
              </a:r>
            </a:p>
          </p:txBody>
        </p:sp>
        <p:grpSp>
          <p:nvGrpSpPr>
            <p:cNvPr id="95" name="Group 94">
              <a:extLst>
                <a:ext uri="{FF2B5EF4-FFF2-40B4-BE49-F238E27FC236}">
                  <a16:creationId xmlns:a16="http://schemas.microsoft.com/office/drawing/2014/main" id="{1E7E34DD-14E0-F248-83C7-E54BA9CA6FA9}"/>
                </a:ext>
              </a:extLst>
            </p:cNvPr>
            <p:cNvGrpSpPr/>
            <p:nvPr/>
          </p:nvGrpSpPr>
          <p:grpSpPr>
            <a:xfrm>
              <a:off x="5639616" y="4769150"/>
              <a:ext cx="722947" cy="722947"/>
              <a:chOff x="3093786" y="3837918"/>
              <a:chExt cx="502920" cy="502920"/>
            </a:xfrm>
          </p:grpSpPr>
          <p:sp>
            <p:nvSpPr>
              <p:cNvPr id="96" name="Oval 95">
                <a:extLst>
                  <a:ext uri="{FF2B5EF4-FFF2-40B4-BE49-F238E27FC236}">
                    <a16:creationId xmlns:a16="http://schemas.microsoft.com/office/drawing/2014/main" id="{B486D54F-7D4D-494C-BA7D-DDC21F9C97AC}"/>
                  </a:ext>
                </a:extLst>
              </p:cNvPr>
              <p:cNvSpPr>
                <a:spLocks noChangeAspect="1"/>
              </p:cNvSpPr>
              <p:nvPr/>
            </p:nvSpPr>
            <p:spPr>
              <a:xfrm>
                <a:off x="3093786"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E10A25F9-116D-554D-A80F-31F8BC81BFD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86939" y="3936978"/>
                <a:ext cx="304800" cy="304800"/>
              </a:xfrm>
              <a:prstGeom prst="rect">
                <a:avLst/>
              </a:prstGeom>
            </p:spPr>
          </p:pic>
        </p:grpSp>
      </p:grpSp>
      <p:grpSp>
        <p:nvGrpSpPr>
          <p:cNvPr id="121" name="Group 120">
            <a:extLst>
              <a:ext uri="{FF2B5EF4-FFF2-40B4-BE49-F238E27FC236}">
                <a16:creationId xmlns:a16="http://schemas.microsoft.com/office/drawing/2014/main" id="{85248B7D-9D21-1345-8897-4DD3F32D2FAD}"/>
              </a:ext>
            </a:extLst>
          </p:cNvPr>
          <p:cNvGrpSpPr/>
          <p:nvPr/>
        </p:nvGrpSpPr>
        <p:grpSpPr>
          <a:xfrm>
            <a:off x="7237312" y="4769150"/>
            <a:ext cx="763029" cy="1028068"/>
            <a:chOff x="7237312" y="4769150"/>
            <a:chExt cx="763029" cy="1028068"/>
          </a:xfrm>
        </p:grpSpPr>
        <p:sp>
          <p:nvSpPr>
            <p:cNvPr id="44" name="Shape 576">
              <a:extLst>
                <a:ext uri="{FF2B5EF4-FFF2-40B4-BE49-F238E27FC236}">
                  <a16:creationId xmlns:a16="http://schemas.microsoft.com/office/drawing/2014/main" id="{579FDB5E-D4C4-074B-88ED-8F2FDDB74700}"/>
                </a:ext>
              </a:extLst>
            </p:cNvPr>
            <p:cNvSpPr/>
            <p:nvPr/>
          </p:nvSpPr>
          <p:spPr>
            <a:xfrm>
              <a:off x="7237312" y="5520219"/>
              <a:ext cx="763029"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DB2 </a:t>
              </a:r>
            </a:p>
            <a:p>
              <a:pPr lvl="0">
                <a:defRPr sz="1800" b="0"/>
              </a:pPr>
              <a:r>
                <a:rPr lang="en-US" sz="900" b="1" dirty="0"/>
                <a:t>WAREHOUSE</a:t>
              </a:r>
            </a:p>
          </p:txBody>
        </p:sp>
        <p:grpSp>
          <p:nvGrpSpPr>
            <p:cNvPr id="102" name="Group 101">
              <a:extLst>
                <a:ext uri="{FF2B5EF4-FFF2-40B4-BE49-F238E27FC236}">
                  <a16:creationId xmlns:a16="http://schemas.microsoft.com/office/drawing/2014/main" id="{2F3C0507-7AC3-4F4A-A03F-3E184D00A514}"/>
                </a:ext>
              </a:extLst>
            </p:cNvPr>
            <p:cNvGrpSpPr/>
            <p:nvPr/>
          </p:nvGrpSpPr>
          <p:grpSpPr>
            <a:xfrm>
              <a:off x="7261809" y="4769150"/>
              <a:ext cx="722376" cy="722376"/>
              <a:chOff x="4898460" y="3837918"/>
              <a:chExt cx="502920" cy="502920"/>
            </a:xfrm>
          </p:grpSpPr>
          <p:sp>
            <p:nvSpPr>
              <p:cNvPr id="103" name="Oval 102">
                <a:extLst>
                  <a:ext uri="{FF2B5EF4-FFF2-40B4-BE49-F238E27FC236}">
                    <a16:creationId xmlns:a16="http://schemas.microsoft.com/office/drawing/2014/main" id="{F4FCF22F-900F-B84C-A5C1-11B95F8C63B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4" name="Picture 103">
                <a:extLst>
                  <a:ext uri="{FF2B5EF4-FFF2-40B4-BE49-F238E27FC236}">
                    <a16:creationId xmlns:a16="http://schemas.microsoft.com/office/drawing/2014/main" id="{4FCFECAB-2801-AA49-A236-CD60A3AD0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94615" y="3936978"/>
                <a:ext cx="304800" cy="304800"/>
              </a:xfrm>
              <a:prstGeom prst="rect">
                <a:avLst/>
              </a:prstGeom>
            </p:spPr>
          </p:pic>
        </p:grpSp>
      </p:grpSp>
      <p:grpSp>
        <p:nvGrpSpPr>
          <p:cNvPr id="122" name="Group 121">
            <a:extLst>
              <a:ext uri="{FF2B5EF4-FFF2-40B4-BE49-F238E27FC236}">
                <a16:creationId xmlns:a16="http://schemas.microsoft.com/office/drawing/2014/main" id="{3A288052-4FB5-5F49-B0AD-F5687F2329A1}"/>
              </a:ext>
            </a:extLst>
          </p:cNvPr>
          <p:cNvGrpSpPr/>
          <p:nvPr/>
        </p:nvGrpSpPr>
        <p:grpSpPr>
          <a:xfrm>
            <a:off x="364545" y="6134100"/>
            <a:ext cx="1045158" cy="1049043"/>
            <a:chOff x="364545" y="6134100"/>
            <a:chExt cx="1045158" cy="1049043"/>
          </a:xfrm>
        </p:grpSpPr>
        <p:grpSp>
          <p:nvGrpSpPr>
            <p:cNvPr id="106" name="Group 105">
              <a:extLst>
                <a:ext uri="{FF2B5EF4-FFF2-40B4-BE49-F238E27FC236}">
                  <a16:creationId xmlns:a16="http://schemas.microsoft.com/office/drawing/2014/main" id="{8541BFB7-4269-3E41-9196-93415D37FBC9}"/>
                </a:ext>
              </a:extLst>
            </p:cNvPr>
            <p:cNvGrpSpPr>
              <a:grpSpLocks noChangeAspect="1"/>
            </p:cNvGrpSpPr>
            <p:nvPr/>
          </p:nvGrpSpPr>
          <p:grpSpPr>
            <a:xfrm>
              <a:off x="515209" y="6134100"/>
              <a:ext cx="722376" cy="722376"/>
              <a:chOff x="4898460" y="3837918"/>
              <a:chExt cx="502920" cy="502920"/>
            </a:xfrm>
          </p:grpSpPr>
          <p:sp>
            <p:nvSpPr>
              <p:cNvPr id="107" name="Oval 106">
                <a:extLst>
                  <a:ext uri="{FF2B5EF4-FFF2-40B4-BE49-F238E27FC236}">
                    <a16:creationId xmlns:a16="http://schemas.microsoft.com/office/drawing/2014/main" id="{AEA36003-5040-F14D-B04F-7BCF20F8971E}"/>
                  </a:ext>
                </a:extLst>
              </p:cNvPr>
              <p:cNvSpPr>
                <a:spLocks noChangeAspect="1"/>
              </p:cNvSpPr>
              <p:nvPr/>
            </p:nvSpPr>
            <p:spPr>
              <a:xfrm>
                <a:off x="4898460" y="3837918"/>
                <a:ext cx="502920" cy="502920"/>
              </a:xfrm>
              <a:prstGeom prst="ellipse">
                <a:avLst/>
              </a:prstGeom>
              <a:solidFill>
                <a:schemeClr val="bg1"/>
              </a:solidFill>
              <a:ln w="12700">
                <a:solidFill>
                  <a:srgbClr val="7C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8" name="Picture 107">
                <a:extLst>
                  <a:ext uri="{FF2B5EF4-FFF2-40B4-BE49-F238E27FC236}">
                    <a16:creationId xmlns:a16="http://schemas.microsoft.com/office/drawing/2014/main" id="{A514FA3F-7735-FC4B-A461-98B306F71F5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97520" y="3931191"/>
                <a:ext cx="304800" cy="304800"/>
              </a:xfrm>
              <a:prstGeom prst="rect">
                <a:avLst/>
              </a:prstGeom>
            </p:spPr>
          </p:pic>
        </p:grpSp>
        <p:sp>
          <p:nvSpPr>
            <p:cNvPr id="109" name="Shape 576">
              <a:extLst>
                <a:ext uri="{FF2B5EF4-FFF2-40B4-BE49-F238E27FC236}">
                  <a16:creationId xmlns:a16="http://schemas.microsoft.com/office/drawing/2014/main" id="{C38DCEFE-C5DB-2C46-9186-452A1E7BC75E}"/>
                </a:ext>
              </a:extLst>
            </p:cNvPr>
            <p:cNvSpPr/>
            <p:nvPr/>
          </p:nvSpPr>
          <p:spPr>
            <a:xfrm>
              <a:off x="364545" y="6906144"/>
              <a:ext cx="1045158" cy="2769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WEBSPHERE APP </a:t>
              </a:r>
            </a:p>
            <a:p>
              <a:pPr lvl="0">
                <a:defRPr sz="1800" b="0"/>
              </a:pPr>
              <a:r>
                <a:rPr lang="en-US" sz="900" b="1" dirty="0"/>
                <a:t>SERVER</a:t>
              </a:r>
            </a:p>
          </p:txBody>
        </p:sp>
      </p:grpSp>
      <p:grpSp>
        <p:nvGrpSpPr>
          <p:cNvPr id="131" name="Group 130">
            <a:extLst>
              <a:ext uri="{FF2B5EF4-FFF2-40B4-BE49-F238E27FC236}">
                <a16:creationId xmlns:a16="http://schemas.microsoft.com/office/drawing/2014/main" id="{02A38D1B-A536-784E-9ACC-868E20691A41}"/>
              </a:ext>
            </a:extLst>
          </p:cNvPr>
          <p:cNvGrpSpPr/>
          <p:nvPr/>
        </p:nvGrpSpPr>
        <p:grpSpPr>
          <a:xfrm>
            <a:off x="2217621" y="6165631"/>
            <a:ext cx="718145" cy="896219"/>
            <a:chOff x="2217621" y="6165631"/>
            <a:chExt cx="718145" cy="896219"/>
          </a:xfrm>
        </p:grpSpPr>
        <p:grpSp>
          <p:nvGrpSpPr>
            <p:cNvPr id="126" name="Group 125">
              <a:extLst>
                <a:ext uri="{FF2B5EF4-FFF2-40B4-BE49-F238E27FC236}">
                  <a16:creationId xmlns:a16="http://schemas.microsoft.com/office/drawing/2014/main" id="{50AC352C-F662-FB4B-806C-B858784C2A29}"/>
                </a:ext>
              </a:extLst>
            </p:cNvPr>
            <p:cNvGrpSpPr/>
            <p:nvPr/>
          </p:nvGrpSpPr>
          <p:grpSpPr>
            <a:xfrm>
              <a:off x="2217621" y="6165631"/>
              <a:ext cx="718145" cy="896219"/>
              <a:chOff x="4065716" y="6134100"/>
              <a:chExt cx="718145" cy="896219"/>
            </a:xfrm>
          </p:grpSpPr>
          <p:sp>
            <p:nvSpPr>
              <p:cNvPr id="129" name="Oval 128">
                <a:extLst>
                  <a:ext uri="{FF2B5EF4-FFF2-40B4-BE49-F238E27FC236}">
                    <a16:creationId xmlns:a16="http://schemas.microsoft.com/office/drawing/2014/main" id="{70034A56-430B-A640-8954-1CBB4DA5C0D0}"/>
                  </a:ext>
                </a:extLst>
              </p:cNvPr>
              <p:cNvSpPr>
                <a:spLocks noChangeAspect="1"/>
              </p:cNvSpPr>
              <p:nvPr/>
            </p:nvSpPr>
            <p:spPr>
              <a:xfrm>
                <a:off x="4076700" y="6134100"/>
                <a:ext cx="696174" cy="696174"/>
              </a:xfrm>
              <a:prstGeom prst="ellipse">
                <a:avLst/>
              </a:prstGeom>
              <a:solidFill>
                <a:schemeClr val="bg1"/>
              </a:solidFill>
              <a:ln w="25400">
                <a:solidFill>
                  <a:srgbClr val="4E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Shape 576">
                <a:extLst>
                  <a:ext uri="{FF2B5EF4-FFF2-40B4-BE49-F238E27FC236}">
                    <a16:creationId xmlns:a16="http://schemas.microsoft.com/office/drawing/2014/main" id="{B6F798B4-9476-824D-B7C9-D46A01175056}"/>
                  </a:ext>
                </a:extLst>
              </p:cNvPr>
              <p:cNvSpPr/>
              <p:nvPr/>
            </p:nvSpPr>
            <p:spPr>
              <a:xfrm>
                <a:off x="4065716" y="6891820"/>
                <a:ext cx="718145" cy="138499"/>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900" b="1" dirty="0"/>
                  <a:t>CONGNITIVE</a:t>
                </a:r>
              </a:p>
            </p:txBody>
          </p:sp>
        </p:grpSp>
        <p:pic>
          <p:nvPicPr>
            <p:cNvPr id="124" name="Picture 123">
              <a:extLst>
                <a:ext uri="{FF2B5EF4-FFF2-40B4-BE49-F238E27FC236}">
                  <a16:creationId xmlns:a16="http://schemas.microsoft.com/office/drawing/2014/main" id="{737796EA-A6B7-4F46-82F3-7E17BFF70B4F}"/>
                </a:ext>
              </a:extLst>
            </p:cNvPr>
            <p:cNvPicPr>
              <a:picLocks noChangeAspect="1"/>
            </p:cNvPicPr>
            <p:nvPr/>
          </p:nvPicPr>
          <p:blipFill>
            <a:blip r:embed="rId18"/>
            <a:stretch>
              <a:fillRect/>
            </a:stretch>
          </p:blipFill>
          <p:spPr>
            <a:xfrm>
              <a:off x="2344803" y="6273888"/>
              <a:ext cx="460576" cy="460576"/>
            </a:xfrm>
            <a:prstGeom prst="rect">
              <a:avLst/>
            </a:prstGeom>
          </p:spPr>
        </p:pic>
      </p:grpSp>
    </p:spTree>
    <p:extLst>
      <p:ext uri="{BB962C8B-B14F-4D97-AF65-F5344CB8AC3E}">
        <p14:creationId xmlns:p14="http://schemas.microsoft.com/office/powerpoint/2010/main" val="187502620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solidFill>
                  <a:srgbClr val="000000"/>
                </a:solidFill>
                <a:effectLst/>
                <a:uFillTx/>
                <a:latin typeface="+mn-lt"/>
                <a:ea typeface="+mn-ea"/>
                <a:cs typeface="+mn-cs"/>
                <a:sym typeface="Helvetica Light"/>
              </a:rPr>
              <a:t>February 7th 2018</a:t>
            </a: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4275836749"/>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29</a:t>
                      </a:r>
                    </a:p>
                  </a:txBody>
                  <a:tcPr anchor="ctr">
                    <a:solidFill>
                      <a:schemeClr val="accent1">
                        <a:lumMod val="20000"/>
                        <a:lumOff val="80000"/>
                      </a:schemeClr>
                    </a:solidFill>
                  </a:tcPr>
                </a:tc>
                <a:tc>
                  <a:txBody>
                    <a:bodyPr/>
                    <a:lstStyle/>
                    <a:p>
                      <a:pPr marL="285750" indent="-285750" algn="l">
                        <a:buFontTx/>
                        <a:buChar char="-"/>
                      </a:pPr>
                      <a:r>
                        <a:rPr lang="en-US" b="1" dirty="0" err="1"/>
                        <a:t>Microservices</a:t>
                      </a:r>
                      <a:endParaRPr lang="en-US" b="1" dirty="0"/>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30</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31</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err="1"/>
                        <a:t>Blockchain</a:t>
                      </a:r>
                      <a:endParaRPr lang="en-US" b="1" dirty="0"/>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32</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33</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34</a:t>
                      </a:r>
                    </a:p>
                  </a:txBody>
                  <a:tcPr anchor="ctr">
                    <a:solidFill>
                      <a:schemeClr val="accent5">
                        <a:lumMod val="20000"/>
                        <a:lumOff val="80000"/>
                      </a:schemeClr>
                    </a:solidFill>
                  </a:tcPr>
                </a:tc>
                <a:tc>
                  <a:txBody>
                    <a:bodyPr/>
                    <a:lstStyle/>
                    <a:p>
                      <a:pPr algn="l"/>
                      <a:r>
                        <a:rPr lang="en-US" b="1" dirty="0"/>
                        <a:t>-    </a:t>
                      </a:r>
                      <a:r>
                        <a:rPr lang="en-US" b="1" dirty="0" err="1"/>
                        <a:t>IoT</a:t>
                      </a:r>
                      <a:endParaRPr lang="en-US" b="1" dirty="0"/>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35</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extLst/>
              </a:blip>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42" name="_-10.png">
                <a:extLst>
                  <a:ext uri="{FF2B5EF4-FFF2-40B4-BE49-F238E27FC236}">
                    <a16:creationId xmlns:a16="http://schemas.microsoft.com/office/drawing/2014/main" id="{9973906A-A595-5247-B16E-6D1E628B71DC}"/>
                  </a:ext>
                </a:extLst>
              </p:cNvPr>
              <p:cNvPicPr/>
              <p:nvPr/>
            </p:nvPicPr>
            <p:blipFill>
              <a:blip r:embed="rId4">
                <a:extLst/>
              </a:blip>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7" name="Group 16"/>
          <p:cNvGrpSpPr/>
          <p:nvPr/>
        </p:nvGrpSpPr>
        <p:grpSpPr>
          <a:xfrm>
            <a:off x="4037254" y="2069952"/>
            <a:ext cx="710294" cy="830345"/>
            <a:chOff x="293304" y="5266322"/>
            <a:chExt cx="710294" cy="830345"/>
          </a:xfrm>
        </p:grpSpPr>
        <p:grpSp>
          <p:nvGrpSpPr>
            <p:cNvPr id="65" name="Group 193"/>
            <p:cNvGrpSpPr/>
            <p:nvPr/>
          </p:nvGrpSpPr>
          <p:grpSpPr>
            <a:xfrm>
              <a:off x="293304" y="5266322"/>
              <a:ext cx="710294" cy="830345"/>
              <a:chOff x="-6542137" y="3282757"/>
              <a:chExt cx="710293" cy="830343"/>
            </a:xfrm>
          </p:grpSpPr>
          <p:sp>
            <p:nvSpPr>
              <p:cNvPr id="69" name="Shape 189"/>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68" name="Shape 192"/>
              <p:cNvSpPr/>
              <p:nvPr/>
            </p:nvSpPr>
            <p:spPr>
              <a:xfrm>
                <a:off x="-6542137" y="3989989"/>
                <a:ext cx="6957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grpSp>
        <p:nvGrpSpPr>
          <p:cNvPr id="16" name="Group 15"/>
          <p:cNvGrpSpPr/>
          <p:nvPr/>
        </p:nvGrpSpPr>
        <p:grpSpPr>
          <a:xfrm>
            <a:off x="609600" y="3352800"/>
            <a:ext cx="712001" cy="826607"/>
            <a:chOff x="337646" y="4228662"/>
            <a:chExt cx="712001" cy="826607"/>
          </a:xfrm>
        </p:grpSpPr>
        <p:grpSp>
          <p:nvGrpSpPr>
            <p:cNvPr id="217" name="Group 217"/>
            <p:cNvGrpSpPr/>
            <p:nvPr/>
          </p:nvGrpSpPr>
          <p:grpSpPr>
            <a:xfrm>
              <a:off x="342413" y="4234435"/>
              <a:ext cx="707234" cy="820834"/>
              <a:chOff x="-3407510" y="2287354"/>
              <a:chExt cx="707232" cy="820832"/>
            </a:xfrm>
          </p:grpSpPr>
          <p:sp>
            <p:nvSpPr>
              <p:cNvPr id="213"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15" name="Shape 215"/>
              <p:cNvSpPr/>
              <p:nvPr/>
            </p:nvSpPr>
            <p:spPr>
              <a:xfrm>
                <a:off x="-3380995" y="2985075"/>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endParaRPr sz="800" b="1" dirty="0">
                  <a:solidFill>
                    <a:srgbClr val="4277BB"/>
                  </a:solidFill>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46" y="4228662"/>
              <a:ext cx="664464" cy="646176"/>
            </a:xfrm>
            <a:prstGeom prst="rect">
              <a:avLst/>
            </a:prstGeom>
          </p:spPr>
        </p:pic>
      </p:grpSp>
      <p:grpSp>
        <p:nvGrpSpPr>
          <p:cNvPr id="15" name="Group 14"/>
          <p:cNvGrpSpPr/>
          <p:nvPr/>
        </p:nvGrpSpPr>
        <p:grpSpPr>
          <a:xfrm>
            <a:off x="7228451" y="2075398"/>
            <a:ext cx="707233" cy="956623"/>
            <a:chOff x="360974" y="3089342"/>
            <a:chExt cx="707233" cy="956623"/>
          </a:xfrm>
        </p:grpSpPr>
        <p:grpSp>
          <p:nvGrpSpPr>
            <p:cNvPr id="228" name="Group 228"/>
            <p:cNvGrpSpPr/>
            <p:nvPr/>
          </p:nvGrpSpPr>
          <p:grpSpPr>
            <a:xfrm>
              <a:off x="360974" y="3089342"/>
              <a:ext cx="707233" cy="956623"/>
              <a:chOff x="-3187783" y="-1570980"/>
              <a:chExt cx="707232" cy="956621"/>
            </a:xfrm>
          </p:grpSpPr>
          <p:sp>
            <p:nvSpPr>
              <p:cNvPr id="224" name="Shape 224"/>
              <p:cNvSpPr/>
              <p:nvPr/>
            </p:nvSpPr>
            <p:spPr>
              <a:xfrm>
                <a:off x="-3187783" y="-157098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112273" y="-860579"/>
                <a:ext cx="57387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87" y="3154855"/>
              <a:ext cx="548640" cy="536448"/>
            </a:xfrm>
            <a:prstGeom prst="rect">
              <a:avLst/>
            </a:prstGeom>
          </p:spPr>
        </p:pic>
      </p:grpSp>
      <p:sp>
        <p:nvSpPr>
          <p:cNvPr id="83" name="Shape 240"/>
          <p:cNvSpPr/>
          <p:nvPr/>
        </p:nvSpPr>
        <p:spPr>
          <a:xfrm>
            <a:off x="8041304" y="1859222"/>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84" name="Shape 240"/>
          <p:cNvSpPr/>
          <p:nvPr/>
        </p:nvSpPr>
        <p:spPr>
          <a:xfrm>
            <a:off x="1481519" y="3284602"/>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4888136" y="2080307"/>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grpSp>
        <p:nvGrpSpPr>
          <p:cNvPr id="29" name="Group 28">
            <a:extLst>
              <a:ext uri="{FF2B5EF4-FFF2-40B4-BE49-F238E27FC236}">
                <a16:creationId xmlns:a16="http://schemas.microsoft.com/office/drawing/2014/main" id="{2E6223DC-D7F9-3E44-AEE7-D8F350AB365D}"/>
              </a:ext>
            </a:extLst>
          </p:cNvPr>
          <p:cNvGrpSpPr/>
          <p:nvPr/>
        </p:nvGrpSpPr>
        <p:grpSpPr>
          <a:xfrm>
            <a:off x="597867" y="2069952"/>
            <a:ext cx="707234" cy="830345"/>
            <a:chOff x="296364" y="5266322"/>
            <a:chExt cx="707234" cy="830345"/>
          </a:xfrm>
        </p:grpSpPr>
        <p:grpSp>
          <p:nvGrpSpPr>
            <p:cNvPr id="30" name="Group 193">
              <a:extLst>
                <a:ext uri="{FF2B5EF4-FFF2-40B4-BE49-F238E27FC236}">
                  <a16:creationId xmlns:a16="http://schemas.microsoft.com/office/drawing/2014/main" id="{6AE05072-022A-B74A-BFEE-1D416ACE5889}"/>
                </a:ext>
              </a:extLst>
            </p:cNvPr>
            <p:cNvGrpSpPr/>
            <p:nvPr/>
          </p:nvGrpSpPr>
          <p:grpSpPr>
            <a:xfrm>
              <a:off x="296364" y="5266322"/>
              <a:ext cx="707234" cy="830345"/>
              <a:chOff x="-6539077" y="3282757"/>
              <a:chExt cx="707233" cy="830343"/>
            </a:xfrm>
          </p:grpSpPr>
          <p:sp>
            <p:nvSpPr>
              <p:cNvPr id="32" name="Shape 189">
                <a:extLst>
                  <a:ext uri="{FF2B5EF4-FFF2-40B4-BE49-F238E27FC236}">
                    <a16:creationId xmlns:a16="http://schemas.microsoft.com/office/drawing/2014/main" id="{EF544450-9936-D84B-89D7-45B26812040F}"/>
                  </a:ext>
                </a:extLst>
              </p:cNvPr>
              <p:cNvSpPr/>
              <p:nvPr/>
            </p:nvSpPr>
            <p:spPr>
              <a:xfrm>
                <a:off x="-6539077" y="328275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3" name="Shape 192">
                <a:extLst>
                  <a:ext uri="{FF2B5EF4-FFF2-40B4-BE49-F238E27FC236}">
                    <a16:creationId xmlns:a16="http://schemas.microsoft.com/office/drawing/2014/main" id="{9386096B-5B80-4440-BE1C-DF0497E8C717}"/>
                  </a:ext>
                </a:extLst>
              </p:cNvPr>
              <p:cNvSpPr/>
              <p:nvPr/>
            </p:nvSpPr>
            <p:spPr>
              <a:xfrm>
                <a:off x="-6408286" y="3989989"/>
                <a:ext cx="4280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p>
            </p:txBody>
          </p:sp>
        </p:grpSp>
        <p:pic>
          <p:nvPicPr>
            <p:cNvPr id="31" name="Picture 30">
              <a:extLst>
                <a:ext uri="{FF2B5EF4-FFF2-40B4-BE49-F238E27FC236}">
                  <a16:creationId xmlns:a16="http://schemas.microsoft.com/office/drawing/2014/main" id="{1BAA4C2E-CDAB-4C4D-AB58-CBD1785E3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4" y="5323490"/>
              <a:ext cx="633984" cy="591312"/>
            </a:xfrm>
            <a:prstGeom prst="rect">
              <a:avLst/>
            </a:prstGeom>
          </p:spPr>
        </p:pic>
      </p:grpSp>
      <p:sp>
        <p:nvSpPr>
          <p:cNvPr id="34" name="Shape 240">
            <a:extLst>
              <a:ext uri="{FF2B5EF4-FFF2-40B4-BE49-F238E27FC236}">
                <a16:creationId xmlns:a16="http://schemas.microsoft.com/office/drawing/2014/main" id="{7B559F5B-F3BF-D543-BC3E-8E72D87A8B46}"/>
              </a:ext>
            </a:extLst>
          </p:cNvPr>
          <p:cNvSpPr/>
          <p:nvPr/>
        </p:nvSpPr>
        <p:spPr>
          <a:xfrm>
            <a:off x="1445689" y="2080307"/>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sp>
        <p:nvSpPr>
          <p:cNvPr id="35" name="Shape 398">
            <a:extLst>
              <a:ext uri="{FF2B5EF4-FFF2-40B4-BE49-F238E27FC236}">
                <a16:creationId xmlns:a16="http://schemas.microsoft.com/office/drawing/2014/main" id="{75FA88E1-4D12-6342-AC90-D5CE51B96A3B}"/>
              </a:ext>
            </a:extLst>
          </p:cNvPr>
          <p:cNvSpPr/>
          <p:nvPr/>
        </p:nvSpPr>
        <p:spPr>
          <a:xfrm>
            <a:off x="5010936" y="3449401"/>
            <a:ext cx="182620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3879594" y="3378576"/>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6"/>
            <a:stretch>
              <a:fillRect/>
            </a:stretch>
          </p:blipFill>
          <p:spPr>
            <a:xfrm>
              <a:off x="737583" y="2261988"/>
              <a:ext cx="457200" cy="355600"/>
            </a:xfrm>
            <a:prstGeom prst="rect">
              <a:avLst/>
            </a:prstGeom>
          </p:spPr>
        </p:pic>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extLst/>
              </a:blip>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extLst/>
              </a:blip>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IoT</a:t>
              </a:r>
              <a:endParaRPr lang="en-US" sz="800" b="1" dirty="0">
                <a:solidFill>
                  <a:srgbClr val="4277BB"/>
                </a:solidFill>
              </a:endParaRP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33" name="_-47.png">
                <a:extLst>
                  <a:ext uri="{FF2B5EF4-FFF2-40B4-BE49-F238E27FC236}">
                    <a16:creationId xmlns:a16="http://schemas.microsoft.com/office/drawing/2014/main" id="{28D0FD4F-8162-9D47-BEFF-8718A917B28F}"/>
                  </a:ext>
                </a:extLst>
              </p:cNvPr>
              <p:cNvPicPr/>
              <p:nvPr/>
            </p:nvPicPr>
            <p:blipFill>
              <a:blip r:embed="rId5">
                <a:extLst/>
              </a:blip>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a:p>
        </p:txBody>
      </p:sp>
    </p:spTree>
    <p:extLst>
      <p:ext uri="{BB962C8B-B14F-4D97-AF65-F5344CB8AC3E}">
        <p14:creationId xmlns:p14="http://schemas.microsoft.com/office/powerpoint/2010/main" val="36201581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extLst/>
              </a:blip>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extLst/>
              </a:blip>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extLst/>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a:t>
                      </a:r>
                      <a:r>
                        <a:rPr lang="en-US" dirty="0" err="1"/>
                        <a:t>pt</a:t>
                      </a:r>
                      <a:r>
                        <a:rPr lang="en-US" dirty="0"/>
                        <a: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a:t>
                      </a:r>
                      <a:r>
                        <a:rPr lang="en-US" dirty="0" err="1"/>
                        <a:t>pt</a:t>
                      </a:r>
                      <a:r>
                        <a:rPr lang="en-US" dirty="0"/>
                        <a: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a:t>
                      </a:r>
                      <a:r>
                        <a:rPr lang="en-US" dirty="0" err="1"/>
                        <a:t>pt</a:t>
                      </a:r>
                      <a:endParaRPr lang="en-US" dirty="0"/>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extLst/>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79712"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51712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40342"/>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117510"/>
            <a:ext cx="170967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873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56448"/>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r>
              <a:rPr sz="1000" dirty="0"/>
              <a:t>.</a:t>
            </a:r>
          </a:p>
        </p:txBody>
      </p:sp>
      <p:sp>
        <p:nvSpPr>
          <p:cNvPr id="105" name="Shape 535">
            <a:extLst>
              <a:ext uri="{FF2B5EF4-FFF2-40B4-BE49-F238E27FC236}">
                <a16:creationId xmlns:a16="http://schemas.microsoft.com/office/drawing/2014/main" id="{7FCEFDEF-6E37-6846-A8E9-90FAD89F8B64}"/>
              </a:ext>
            </a:extLst>
          </p:cNvPr>
          <p:cNvSpPr/>
          <p:nvPr/>
        </p:nvSpPr>
        <p:spPr>
          <a:xfrm>
            <a:off x="4969543" y="6202042"/>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95754"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6784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79712"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9247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4455"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9247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23486"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6995"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6995"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extLst/>
              </a:blip>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074269" y="4856514"/>
            <a:ext cx="992684" cy="915982"/>
            <a:chOff x="56337" y="0"/>
            <a:chExt cx="992683" cy="91598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56337" y="176869"/>
              <a:ext cx="992685" cy="739112"/>
              <a:chOff x="70743" y="164126"/>
              <a:chExt cx="992683" cy="739111"/>
            </a:xfrm>
          </p:grpSpPr>
          <p:pic>
            <p:nvPicPr>
              <p:cNvPr id="162" name="_-05.png">
                <a:extLst>
                  <a:ext uri="{FF2B5EF4-FFF2-40B4-BE49-F238E27FC236}">
                    <a16:creationId xmlns:a16="http://schemas.microsoft.com/office/drawing/2014/main" id="{1CA2AE89-6BAE-D545-A09E-3EC2FEC6D07E}"/>
                  </a:ext>
                </a:extLst>
              </p:cNvPr>
              <p:cNvPicPr/>
              <p:nvPr/>
            </p:nvPicPr>
            <p:blipFill>
              <a:blip r:embed="rId5">
                <a:extLst/>
              </a:blip>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70743" y="697656"/>
                <a:ext cx="992685"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PHYSICAL 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445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439642"/>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20564" y="218202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 with frameworks like </a:t>
            </a:r>
            <a:r>
              <a:rPr lang="en-US" dirty="0" err="1"/>
              <a:t>Angular.JS</a:t>
            </a:r>
            <a:r>
              <a:rPr lang="en-US" dirty="0"/>
              <a:t> and React.</a:t>
            </a:r>
          </a:p>
        </p:txBody>
      </p:sp>
      <p:grpSp>
        <p:nvGrpSpPr>
          <p:cNvPr id="71" name="Group 193"/>
          <p:cNvGrpSpPr/>
          <p:nvPr/>
        </p:nvGrpSpPr>
        <p:grpSpPr>
          <a:xfrm>
            <a:off x="575294"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75" name="_-02.png"/>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203079"/>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48"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6809"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91260"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91333"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3" name="_-02.png">
                <a:extLst>
                  <a:ext uri="{FF2B5EF4-FFF2-40B4-BE49-F238E27FC236}">
                    <a16:creationId xmlns:a16="http://schemas.microsoft.com/office/drawing/2014/main" id="{4AECD8CF-9A0B-F34C-83DB-B0FD0213336F}"/>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19090"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109" name="_-02.png">
                <a:extLst>
                  <a:ext uri="{FF2B5EF4-FFF2-40B4-BE49-F238E27FC236}">
                    <a16:creationId xmlns:a16="http://schemas.microsoft.com/office/drawing/2014/main" id="{DA817832-41C8-EC40-9A01-619ED91A2A07}"/>
                  </a:ext>
                </a:extLst>
              </p:cNvPr>
              <p:cNvPicPr/>
              <p:nvPr/>
            </p:nvPicPr>
            <p:blipFill>
              <a:blip r:embed="rId3">
                <a:extLst/>
              </a:blip>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54437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61054"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a:t>Domain specific or device specific application.</a:t>
            </a:r>
          </a:p>
        </p:txBody>
      </p:sp>
      <p:grpSp>
        <p:nvGrpSpPr>
          <p:cNvPr id="205" name="Group 205"/>
          <p:cNvGrpSpPr/>
          <p:nvPr/>
        </p:nvGrpSpPr>
        <p:grpSpPr>
          <a:xfrm>
            <a:off x="549590"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extLst/>
              </a:blip>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ACTIONABLE</a:t>
                </a:r>
              </a:p>
              <a:p>
                <a:pPr lvl="0">
                  <a:defRPr sz="1800"/>
                </a:pPr>
                <a:r>
                  <a:rPr sz="800" b="1">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782354"/>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extLst/>
              </a:blip>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4004949"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extLst/>
              </a:blip>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a:solidFill>
                      <a:srgbClr val="4277BB"/>
                    </a:solidFill>
                    <a:latin typeface="Helvetica"/>
                    <a:ea typeface="Helvetica"/>
                    <a:cs typeface="Helvetica"/>
                    <a:sym typeface="Helvetica"/>
                  </a:rPr>
                  <a:t>APPLICATION</a:t>
                </a:r>
              </a:p>
              <a:p>
                <a:pPr lvl="0">
                  <a:defRPr sz="1800"/>
                </a:pPr>
                <a:r>
                  <a:rPr sz="800" b="1">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41826" y="4774353"/>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83084"/>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178408"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24158" y="3392843"/>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24158" y="477005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93892" y="6134100"/>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40964"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err="1">
                    <a:solidFill>
                      <a:srgbClr val="4277BB"/>
                    </a:solidFill>
                  </a:rPr>
                  <a:t>e-COMMERCE</a:t>
                </a:r>
                <a:r>
                  <a:rPr lang="en-US" sz="800" b="1" dirty="0">
                    <a:solidFill>
                      <a:srgbClr val="4277BB"/>
                    </a:solidFill>
                  </a:rPr>
                  <a:t>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116089" y="4996482"/>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15508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sp>
        <p:nvSpPr>
          <p:cNvPr id="94" name="Shape 240">
            <a:extLst>
              <a:ext uri="{FF2B5EF4-FFF2-40B4-BE49-F238E27FC236}">
                <a16:creationId xmlns:a16="http://schemas.microsoft.com/office/drawing/2014/main" id="{1074013C-C249-9E4F-A69F-A24BA806BC0E}"/>
              </a:ext>
            </a:extLst>
          </p:cNvPr>
          <p:cNvSpPr/>
          <p:nvPr/>
        </p:nvSpPr>
        <p:spPr>
          <a:xfrm>
            <a:off x="8116089" y="6359455"/>
            <a:ext cx="1709677"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(Describe component)</a:t>
            </a:r>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33835" y="613302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569162"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59749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99319" y="2257342"/>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21286" y="3158478"/>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91573" y="4994447"/>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35457" y="607311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5018261" y="2137321"/>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38600"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5018261" y="3430412"/>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67924"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0674"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197307"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extLst/>
              </a:blip>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200900"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66591"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891014" y="599616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95194"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62567"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a:latin typeface="HelvNeue Light for IBM"/>
                <a:ea typeface="HelvNeue Light for IBM"/>
                <a:cs typeface="HelvNeue Light for IBM"/>
                <a:sym typeface="HelvNeue Light for IBM"/>
              </a:rPr>
              <a:t>IBM </a:t>
            </a:r>
            <a:r>
              <a:rPr sz="140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99319" y="2257342"/>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1434973" y="3570666"/>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1470084" y="4822741"/>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34973" y="6290524"/>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569162" y="3377031"/>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596965" y="4824598"/>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96965" y="6146771"/>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pic>
        <p:nvPicPr>
          <p:cNvPr id="15" name="Picture 14">
            <a:extLst>
              <a:ext uri="{FF2B5EF4-FFF2-40B4-BE49-F238E27FC236}">
                <a16:creationId xmlns:a16="http://schemas.microsoft.com/office/drawing/2014/main" id="{71B8E78B-592D-B647-921A-27D113B38500}"/>
              </a:ext>
            </a:extLst>
          </p:cNvPr>
          <p:cNvPicPr>
            <a:picLocks noChangeAspect="1"/>
          </p:cNvPicPr>
          <p:nvPr/>
        </p:nvPicPr>
        <p:blipFill>
          <a:blip r:embed="rId7"/>
          <a:stretch>
            <a:fillRect/>
          </a:stretch>
        </p:blipFill>
        <p:spPr>
          <a:xfrm>
            <a:off x="4187656" y="2217581"/>
            <a:ext cx="549285" cy="436197"/>
          </a:xfrm>
          <a:prstGeom prst="rect">
            <a:avLst/>
          </a:prstGeom>
        </p:spPr>
      </p:pic>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4819</Words>
  <Application>Microsoft Macintosh PowerPoint</Application>
  <PresentationFormat>Custom</PresentationFormat>
  <Paragraphs>932</Paragraphs>
  <Slides>44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2018-09-02T18:23:45Z</dcterms:modified>
  <cp:category/>
</cp:coreProperties>
</file>